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7" r:id="rId2"/>
    <p:sldId id="274" r:id="rId3"/>
    <p:sldId id="258" r:id="rId4"/>
    <p:sldId id="267" r:id="rId5"/>
    <p:sldId id="268" r:id="rId6"/>
    <p:sldId id="270" r:id="rId7"/>
    <p:sldId id="269" r:id="rId8"/>
    <p:sldId id="271" r:id="rId9"/>
    <p:sldId id="272" r:id="rId10"/>
    <p:sldId id="273" r:id="rId11"/>
    <p:sldId id="275" r:id="rId12"/>
    <p:sldId id="276" r:id="rId13"/>
    <p:sldId id="292" r:id="rId14"/>
    <p:sldId id="278" r:id="rId15"/>
    <p:sldId id="279" r:id="rId16"/>
    <p:sldId id="280" r:id="rId17"/>
    <p:sldId id="277" r:id="rId18"/>
    <p:sldId id="281" r:id="rId19"/>
    <p:sldId id="282" r:id="rId20"/>
    <p:sldId id="283" r:id="rId21"/>
    <p:sldId id="284" r:id="rId22"/>
    <p:sldId id="285" r:id="rId23"/>
    <p:sldId id="288" r:id="rId24"/>
    <p:sldId id="289" r:id="rId25"/>
    <p:sldId id="291" r:id="rId26"/>
    <p:sldId id="290" r:id="rId27"/>
    <p:sldId id="293" r:id="rId2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3" autoAdjust="0"/>
    <p:restoredTop sz="94660"/>
  </p:normalViewPr>
  <p:slideViewPr>
    <p:cSldViewPr snapToGrid="0">
      <p:cViewPr varScale="1">
        <p:scale>
          <a:sx n="107" d="100"/>
          <a:sy n="107" d="100"/>
        </p:scale>
        <p:origin x="-102" y="-22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4995862"/>
            <a:ext cx="12192000" cy="1862138"/>
          </a:xfrm>
          <a:prstGeom prst="rect">
            <a:avLst/>
          </a:prstGeom>
        </p:spPr>
      </p:pic>
      <p:sp>
        <p:nvSpPr>
          <p:cNvPr id="2" name="Title 1"/>
          <p:cNvSpPr>
            <a:spLocks noGrp="1"/>
          </p:cNvSpPr>
          <p:nvPr>
            <p:ph type="ctrTitle"/>
          </p:nvPr>
        </p:nvSpPr>
        <p:spPr>
          <a:xfrm>
            <a:off x="1219200" y="1803405"/>
            <a:ext cx="9753600" cy="1825096"/>
          </a:xfrm>
        </p:spPr>
        <p:txBody>
          <a:bodyPr anchor="b">
            <a:normAutofit/>
          </a:bodyPr>
          <a:lstStyle>
            <a:lvl1pPr algn="l">
              <a:defRPr sz="3115"/>
            </a:lvl1pPr>
          </a:lstStyle>
          <a:p>
            <a:r>
              <a:rPr lang="ru-RU" smtClean="0"/>
              <a:t>Образец заголовка</a:t>
            </a:r>
            <a:endParaRPr lang="en-US" dirty="0"/>
          </a:p>
        </p:txBody>
      </p:sp>
      <p:sp>
        <p:nvSpPr>
          <p:cNvPr id="3" name="Subtitle 2"/>
          <p:cNvSpPr>
            <a:spLocks noGrp="1"/>
          </p:cNvSpPr>
          <p:nvPr>
            <p:ph type="subTitle" idx="1"/>
          </p:nvPr>
        </p:nvSpPr>
        <p:spPr>
          <a:xfrm>
            <a:off x="1219200" y="3632201"/>
            <a:ext cx="9753600" cy="685800"/>
          </a:xfrm>
        </p:spPr>
        <p:txBody>
          <a:bodyPr>
            <a:normAutofit/>
          </a:bodyPr>
          <a:lstStyle>
            <a:lvl1pPr marL="0" indent="0" algn="l">
              <a:buNone/>
              <a:defRPr sz="1038"/>
            </a:lvl1pPr>
            <a:lvl2pPr marL="237390" indent="0" algn="ctr">
              <a:buNone/>
              <a:defRPr sz="1038"/>
            </a:lvl2pPr>
            <a:lvl3pPr marL="474779" indent="0" algn="ctr">
              <a:buNone/>
              <a:defRPr sz="935"/>
            </a:lvl3pPr>
            <a:lvl4pPr marL="712169" indent="0" algn="ctr">
              <a:buNone/>
              <a:defRPr sz="831"/>
            </a:lvl4pPr>
            <a:lvl5pPr marL="949559" indent="0" algn="ctr">
              <a:buNone/>
              <a:defRPr sz="831"/>
            </a:lvl5pPr>
            <a:lvl6pPr marL="1186948" indent="0" algn="ctr">
              <a:buNone/>
              <a:defRPr sz="831"/>
            </a:lvl6pPr>
            <a:lvl7pPr marL="1424338" indent="0" algn="ctr">
              <a:buNone/>
              <a:defRPr sz="831"/>
            </a:lvl7pPr>
            <a:lvl8pPr marL="1661728" indent="0" algn="ctr">
              <a:buNone/>
              <a:defRPr sz="831"/>
            </a:lvl8pPr>
            <a:lvl9pPr marL="1899117" indent="0" algn="ctr">
              <a:buNone/>
              <a:defRPr sz="831"/>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09561" y="4323846"/>
            <a:ext cx="3063239" cy="365125"/>
          </a:xfrm>
        </p:spPr>
        <p:txBody>
          <a:bodyPr/>
          <a:lstStyle/>
          <a:p>
            <a:fld id="{0C399A86-3D0F-4847-8B87-8ED6C69D10B9}" type="datetimeFigureOut">
              <a:rPr lang="ru-RU" smtClean="0"/>
              <a:pPr/>
              <a:t>29.10.2018</a:t>
            </a:fld>
            <a:endParaRPr lang="ru-RU"/>
          </a:p>
        </p:txBody>
      </p:sp>
      <p:sp>
        <p:nvSpPr>
          <p:cNvPr id="5" name="Footer Placeholder 4"/>
          <p:cNvSpPr>
            <a:spLocks noGrp="1"/>
          </p:cNvSpPr>
          <p:nvPr>
            <p:ph type="ftr" sz="quarter" idx="11"/>
          </p:nvPr>
        </p:nvSpPr>
        <p:spPr>
          <a:xfrm>
            <a:off x="1219200" y="4323847"/>
            <a:ext cx="6507481" cy="365125"/>
          </a:xfrm>
        </p:spPr>
        <p:txBody>
          <a:bodyPr/>
          <a:lstStyle/>
          <a:p>
            <a:endParaRPr lang="ru-RU"/>
          </a:p>
        </p:txBody>
      </p:sp>
      <p:sp>
        <p:nvSpPr>
          <p:cNvPr id="6" name="Slide Number Placeholder 5"/>
          <p:cNvSpPr>
            <a:spLocks noGrp="1"/>
          </p:cNvSpPr>
          <p:nvPr>
            <p:ph type="sldNum" sz="quarter" idx="12"/>
          </p:nvPr>
        </p:nvSpPr>
        <p:spPr>
          <a:xfrm>
            <a:off x="8077201" y="1430868"/>
            <a:ext cx="2895600" cy="365125"/>
          </a:xfrm>
        </p:spPr>
        <p:txBody>
          <a:bodyPr/>
          <a:lstStyle/>
          <a:p>
            <a:fld id="{9F53B773-5133-4F72-A796-F81306D7B96F}" type="slidenum">
              <a:rPr lang="ru-RU" smtClean="0"/>
              <a:pPr/>
              <a:t>‹#›</a:t>
            </a:fld>
            <a:endParaRPr lang="ru-RU"/>
          </a:p>
        </p:txBody>
      </p:sp>
    </p:spTree>
    <p:extLst>
      <p:ext uri="{BB962C8B-B14F-4D97-AF65-F5344CB8AC3E}">
        <p14:creationId xmlns="" xmlns:p14="http://schemas.microsoft.com/office/powerpoint/2010/main" val="766396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92473" y="4697362"/>
            <a:ext cx="10608644" cy="819355"/>
          </a:xfrm>
        </p:spPr>
        <p:txBody>
          <a:bodyPr anchor="b"/>
          <a:lstStyle>
            <a:lvl1pPr algn="l">
              <a:defRPr sz="1662"/>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92474" y="977035"/>
            <a:ext cx="10600347" cy="3406972"/>
          </a:xfrm>
        </p:spPr>
        <p:txBody>
          <a:bodyPr anchor="t"/>
          <a:lstStyle>
            <a:lvl1pPr marL="0" indent="0">
              <a:buNone/>
              <a:defRPr sz="1662"/>
            </a:lvl1pPr>
            <a:lvl2pPr marL="237390" indent="0">
              <a:buNone/>
              <a:defRPr sz="1454"/>
            </a:lvl2pPr>
            <a:lvl3pPr marL="474779" indent="0">
              <a:buNone/>
              <a:defRPr sz="1246"/>
            </a:lvl3pPr>
            <a:lvl4pPr marL="712169" indent="0">
              <a:buNone/>
              <a:defRPr sz="1038"/>
            </a:lvl4pPr>
            <a:lvl5pPr marL="949559" indent="0">
              <a:buNone/>
              <a:defRPr sz="1038"/>
            </a:lvl5pPr>
            <a:lvl6pPr marL="1186948" indent="0">
              <a:buNone/>
              <a:defRPr sz="1038"/>
            </a:lvl6pPr>
            <a:lvl7pPr marL="1424338" indent="0">
              <a:buNone/>
              <a:defRPr sz="1038"/>
            </a:lvl7pPr>
            <a:lvl8pPr marL="1661728" indent="0">
              <a:buNone/>
              <a:defRPr sz="1038"/>
            </a:lvl8pPr>
            <a:lvl9pPr marL="1899117" indent="0">
              <a:buNone/>
              <a:defRPr sz="1038"/>
            </a:lvl9pPr>
          </a:lstStyle>
          <a:p>
            <a:r>
              <a:rPr lang="ru-RU" smtClean="0"/>
              <a:t>Вставка рисунка</a:t>
            </a:r>
            <a:endParaRPr lang="en-US" dirty="0"/>
          </a:p>
        </p:txBody>
      </p:sp>
      <p:sp>
        <p:nvSpPr>
          <p:cNvPr id="4" name="Text Placeholder 3"/>
          <p:cNvSpPr>
            <a:spLocks noGrp="1"/>
          </p:cNvSpPr>
          <p:nvPr>
            <p:ph type="body" sz="half" idx="2"/>
          </p:nvPr>
        </p:nvSpPr>
        <p:spPr>
          <a:xfrm>
            <a:off x="792480" y="5516716"/>
            <a:ext cx="10607040" cy="746924"/>
          </a:xfrm>
        </p:spPr>
        <p:txBody>
          <a:bodyPr/>
          <a:lstStyle>
            <a:lvl1pPr marL="0" indent="0" algn="l">
              <a:buNone/>
              <a:defRPr sz="831"/>
            </a:lvl1pPr>
            <a:lvl2pPr marL="237390" indent="0">
              <a:buNone/>
              <a:defRPr sz="727"/>
            </a:lvl2pPr>
            <a:lvl3pPr marL="474779" indent="0">
              <a:buNone/>
              <a:defRPr sz="623"/>
            </a:lvl3pPr>
            <a:lvl4pPr marL="712169" indent="0">
              <a:buNone/>
              <a:defRPr sz="519"/>
            </a:lvl4pPr>
            <a:lvl5pPr marL="949559" indent="0">
              <a:buNone/>
              <a:defRPr sz="519"/>
            </a:lvl5pPr>
            <a:lvl6pPr marL="1186948" indent="0">
              <a:buNone/>
              <a:defRPr sz="519"/>
            </a:lvl6pPr>
            <a:lvl7pPr marL="1424338" indent="0">
              <a:buNone/>
              <a:defRPr sz="519"/>
            </a:lvl7pPr>
            <a:lvl8pPr marL="1661728" indent="0">
              <a:buNone/>
              <a:defRPr sz="519"/>
            </a:lvl8pPr>
            <a:lvl9pPr marL="1899117" indent="0">
              <a:buNone/>
              <a:defRPr sz="519"/>
            </a:lvl9pPr>
          </a:lstStyle>
          <a:p>
            <a:pPr lvl="0"/>
            <a:r>
              <a:rPr lang="ru-RU" smtClean="0"/>
              <a:t>Образец текста</a:t>
            </a:r>
          </a:p>
        </p:txBody>
      </p:sp>
      <p:sp>
        <p:nvSpPr>
          <p:cNvPr id="5" name="Date Placeholder 4"/>
          <p:cNvSpPr>
            <a:spLocks noGrp="1"/>
          </p:cNvSpPr>
          <p:nvPr>
            <p:ph type="dt" sz="half" idx="10"/>
          </p:nvPr>
        </p:nvSpPr>
        <p:spPr/>
        <p:txBody>
          <a:bodyPr/>
          <a:lstStyle/>
          <a:p>
            <a:fld id="{0C399A86-3D0F-4847-8B87-8ED6C69D10B9}" type="datetimeFigureOut">
              <a:rPr lang="ru-RU" smtClean="0"/>
              <a:pPr/>
              <a:t>29.10.2018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F53B773-5133-4F72-A796-F81306D7B96F}" type="slidenum">
              <a:rPr lang="ru-RU" smtClean="0"/>
              <a:pPr/>
              <a:t>‹#›</a:t>
            </a:fld>
            <a:endParaRPr lang="ru-RU"/>
          </a:p>
        </p:txBody>
      </p:sp>
    </p:spTree>
    <p:extLst>
      <p:ext uri="{BB962C8B-B14F-4D97-AF65-F5344CB8AC3E}">
        <p14:creationId xmlns="" xmlns:p14="http://schemas.microsoft.com/office/powerpoint/2010/main" val="4268414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4995862"/>
            <a:ext cx="12192000" cy="1862138"/>
          </a:xfrm>
          <a:prstGeom prst="rect">
            <a:avLst/>
          </a:prstGeom>
        </p:spPr>
      </p:pic>
      <p:sp>
        <p:nvSpPr>
          <p:cNvPr id="2" name="Title 1"/>
          <p:cNvSpPr>
            <a:spLocks noGrp="1"/>
          </p:cNvSpPr>
          <p:nvPr>
            <p:ph type="title"/>
          </p:nvPr>
        </p:nvSpPr>
        <p:spPr>
          <a:xfrm>
            <a:off x="792480" y="753533"/>
            <a:ext cx="10607040" cy="2802467"/>
          </a:xfrm>
        </p:spPr>
        <p:txBody>
          <a:bodyPr anchor="ctr"/>
          <a:lstStyle>
            <a:lvl1pPr algn="l">
              <a:defRPr sz="1662"/>
            </a:lvl1pPr>
          </a:lstStyle>
          <a:p>
            <a:r>
              <a:rPr lang="ru-RU" smtClean="0"/>
              <a:t>Образец заголовка</a:t>
            </a:r>
            <a:endParaRPr lang="en-US" dirty="0"/>
          </a:p>
        </p:txBody>
      </p:sp>
      <p:sp>
        <p:nvSpPr>
          <p:cNvPr id="4" name="Text Placeholder 3"/>
          <p:cNvSpPr>
            <a:spLocks noGrp="1"/>
          </p:cNvSpPr>
          <p:nvPr>
            <p:ph type="body" sz="half" idx="2"/>
          </p:nvPr>
        </p:nvSpPr>
        <p:spPr>
          <a:xfrm>
            <a:off x="914400" y="3649134"/>
            <a:ext cx="10363200" cy="1330852"/>
          </a:xfrm>
        </p:spPr>
        <p:txBody>
          <a:bodyPr anchor="ctr"/>
          <a:lstStyle>
            <a:lvl1pPr marL="0" indent="0">
              <a:buNone/>
              <a:defRPr sz="831"/>
            </a:lvl1pPr>
            <a:lvl2pPr marL="237390" indent="0">
              <a:buNone/>
              <a:defRPr sz="727"/>
            </a:lvl2pPr>
            <a:lvl3pPr marL="474779" indent="0">
              <a:buNone/>
              <a:defRPr sz="623"/>
            </a:lvl3pPr>
            <a:lvl4pPr marL="712169" indent="0">
              <a:buNone/>
              <a:defRPr sz="519"/>
            </a:lvl4pPr>
            <a:lvl5pPr marL="949559" indent="0">
              <a:buNone/>
              <a:defRPr sz="519"/>
            </a:lvl5pPr>
            <a:lvl6pPr marL="1186948" indent="0">
              <a:buNone/>
              <a:defRPr sz="519"/>
            </a:lvl6pPr>
            <a:lvl7pPr marL="1424338" indent="0">
              <a:buNone/>
              <a:defRPr sz="519"/>
            </a:lvl7pPr>
            <a:lvl8pPr marL="1661728" indent="0">
              <a:buNone/>
              <a:defRPr sz="519"/>
            </a:lvl8pPr>
            <a:lvl9pPr marL="1899117" indent="0">
              <a:buNone/>
              <a:defRPr sz="519"/>
            </a:lvl9pPr>
          </a:lstStyle>
          <a:p>
            <a:pPr lvl="0"/>
            <a:r>
              <a:rPr lang="ru-RU" smtClean="0"/>
              <a:t>Образец текста</a:t>
            </a:r>
          </a:p>
        </p:txBody>
      </p:sp>
      <p:sp>
        <p:nvSpPr>
          <p:cNvPr id="5" name="Date Placeholder 4"/>
          <p:cNvSpPr>
            <a:spLocks noGrp="1"/>
          </p:cNvSpPr>
          <p:nvPr>
            <p:ph type="dt" sz="half" idx="10"/>
          </p:nvPr>
        </p:nvSpPr>
        <p:spPr>
          <a:xfrm>
            <a:off x="7416235" y="381002"/>
            <a:ext cx="2910841" cy="365125"/>
          </a:xfrm>
        </p:spPr>
        <p:txBody>
          <a:bodyPr/>
          <a:lstStyle>
            <a:lvl1pPr algn="r">
              <a:defRPr/>
            </a:lvl1pPr>
          </a:lstStyle>
          <a:p>
            <a:fld id="{0C399A86-3D0F-4847-8B87-8ED6C69D10B9}" type="datetimeFigureOut">
              <a:rPr lang="ru-RU" smtClean="0"/>
              <a:pPr/>
              <a:t>29.10.2018</a:t>
            </a:fld>
            <a:endParaRPr lang="ru-RU"/>
          </a:p>
        </p:txBody>
      </p:sp>
      <p:sp>
        <p:nvSpPr>
          <p:cNvPr id="6" name="Footer Placeholder 5"/>
          <p:cNvSpPr>
            <a:spLocks noGrp="1"/>
          </p:cNvSpPr>
          <p:nvPr>
            <p:ph type="ftr" sz="quarter" idx="11"/>
          </p:nvPr>
        </p:nvSpPr>
        <p:spPr>
          <a:xfrm>
            <a:off x="792480" y="381002"/>
            <a:ext cx="6440875" cy="365125"/>
          </a:xfrm>
        </p:spPr>
        <p:txBody>
          <a:bodyPr/>
          <a:lstStyle/>
          <a:p>
            <a:endParaRPr lang="ru-RU"/>
          </a:p>
        </p:txBody>
      </p:sp>
      <p:sp>
        <p:nvSpPr>
          <p:cNvPr id="7" name="Slide Number Placeholder 6"/>
          <p:cNvSpPr>
            <a:spLocks noGrp="1"/>
          </p:cNvSpPr>
          <p:nvPr>
            <p:ph type="sldNum" sz="quarter" idx="12"/>
          </p:nvPr>
        </p:nvSpPr>
        <p:spPr>
          <a:xfrm>
            <a:off x="10509955" y="381002"/>
            <a:ext cx="889566" cy="365125"/>
          </a:xfrm>
        </p:spPr>
        <p:txBody>
          <a:bodyPr/>
          <a:lstStyle/>
          <a:p>
            <a:fld id="{9F53B773-5133-4F72-A796-F81306D7B96F}" type="slidenum">
              <a:rPr lang="ru-RU" smtClean="0"/>
              <a:pPr/>
              <a:t>‹#›</a:t>
            </a:fld>
            <a:endParaRPr lang="ru-RU"/>
          </a:p>
        </p:txBody>
      </p:sp>
    </p:spTree>
    <p:extLst>
      <p:ext uri="{BB962C8B-B14F-4D97-AF65-F5344CB8AC3E}">
        <p14:creationId xmlns="" xmlns:p14="http://schemas.microsoft.com/office/powerpoint/2010/main" val="4281194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pic>
        <p:nvPicPr>
          <p:cNvPr id="15" name="Picture 14" descr="C3-HD-BTM.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4995862"/>
            <a:ext cx="12192000" cy="1862138"/>
          </a:xfrm>
          <a:prstGeom prst="rect">
            <a:avLst/>
          </a:prstGeom>
        </p:spPr>
      </p:pic>
      <p:sp>
        <p:nvSpPr>
          <p:cNvPr id="2" name="Title 1"/>
          <p:cNvSpPr>
            <a:spLocks noGrp="1"/>
          </p:cNvSpPr>
          <p:nvPr>
            <p:ph type="title"/>
          </p:nvPr>
        </p:nvSpPr>
        <p:spPr>
          <a:xfrm>
            <a:off x="1024468" y="753534"/>
            <a:ext cx="10151534" cy="2756234"/>
          </a:xfrm>
        </p:spPr>
        <p:txBody>
          <a:bodyPr anchor="ctr"/>
          <a:lstStyle>
            <a:lvl1pPr algn="l">
              <a:defRPr sz="1662"/>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303865" y="3509769"/>
            <a:ext cx="9592736" cy="444443"/>
          </a:xfrm>
        </p:spPr>
        <p:txBody>
          <a:bodyPr anchor="t">
            <a:normAutofit/>
          </a:bodyPr>
          <a:lstStyle>
            <a:lvl1pPr marL="0" indent="0">
              <a:buNone/>
              <a:defRPr sz="727"/>
            </a:lvl1pPr>
            <a:lvl2pPr marL="237390" indent="0">
              <a:buNone/>
              <a:defRPr sz="727"/>
            </a:lvl2pPr>
            <a:lvl3pPr marL="474779" indent="0">
              <a:buNone/>
              <a:defRPr sz="623"/>
            </a:lvl3pPr>
            <a:lvl4pPr marL="712169" indent="0">
              <a:buNone/>
              <a:defRPr sz="519"/>
            </a:lvl4pPr>
            <a:lvl5pPr marL="949559" indent="0">
              <a:buNone/>
              <a:defRPr sz="519"/>
            </a:lvl5pPr>
            <a:lvl6pPr marL="1186948" indent="0">
              <a:buNone/>
              <a:defRPr sz="519"/>
            </a:lvl6pPr>
            <a:lvl7pPr marL="1424338" indent="0">
              <a:buNone/>
              <a:defRPr sz="519"/>
            </a:lvl7pPr>
            <a:lvl8pPr marL="1661728" indent="0">
              <a:buNone/>
              <a:defRPr sz="519"/>
            </a:lvl8pPr>
            <a:lvl9pPr marL="1899117" indent="0">
              <a:buNone/>
              <a:defRPr sz="519"/>
            </a:lvl9pPr>
          </a:lstStyle>
          <a:p>
            <a:pPr lvl="0"/>
            <a:r>
              <a:rPr lang="ru-RU" smtClean="0"/>
              <a:t>Образец текста</a:t>
            </a:r>
          </a:p>
        </p:txBody>
      </p:sp>
      <p:sp>
        <p:nvSpPr>
          <p:cNvPr id="4" name="Text Placeholder 3"/>
          <p:cNvSpPr>
            <a:spLocks noGrp="1"/>
          </p:cNvSpPr>
          <p:nvPr>
            <p:ph type="body" sz="half" idx="2"/>
          </p:nvPr>
        </p:nvSpPr>
        <p:spPr>
          <a:xfrm>
            <a:off x="914400" y="4174598"/>
            <a:ext cx="10371669" cy="821265"/>
          </a:xfrm>
        </p:spPr>
        <p:txBody>
          <a:bodyPr anchor="ctr">
            <a:normAutofit/>
          </a:bodyPr>
          <a:lstStyle>
            <a:lvl1pPr marL="0" indent="0">
              <a:buNone/>
              <a:defRPr sz="831"/>
            </a:lvl1pPr>
            <a:lvl2pPr marL="237390" indent="0">
              <a:buNone/>
              <a:defRPr sz="727"/>
            </a:lvl2pPr>
            <a:lvl3pPr marL="474779" indent="0">
              <a:buNone/>
              <a:defRPr sz="623"/>
            </a:lvl3pPr>
            <a:lvl4pPr marL="712169" indent="0">
              <a:buNone/>
              <a:defRPr sz="519"/>
            </a:lvl4pPr>
            <a:lvl5pPr marL="949559" indent="0">
              <a:buNone/>
              <a:defRPr sz="519"/>
            </a:lvl5pPr>
            <a:lvl6pPr marL="1186948" indent="0">
              <a:buNone/>
              <a:defRPr sz="519"/>
            </a:lvl6pPr>
            <a:lvl7pPr marL="1424338" indent="0">
              <a:buNone/>
              <a:defRPr sz="519"/>
            </a:lvl7pPr>
            <a:lvl8pPr marL="1661728" indent="0">
              <a:buNone/>
              <a:defRPr sz="519"/>
            </a:lvl8pPr>
            <a:lvl9pPr marL="1899117" indent="0">
              <a:buNone/>
              <a:defRPr sz="519"/>
            </a:lvl9pPr>
          </a:lstStyle>
          <a:p>
            <a:pPr lvl="0"/>
            <a:r>
              <a:rPr lang="ru-RU" smtClean="0"/>
              <a:t>Образец текста</a:t>
            </a:r>
          </a:p>
        </p:txBody>
      </p:sp>
      <p:sp>
        <p:nvSpPr>
          <p:cNvPr id="5" name="Date Placeholder 4"/>
          <p:cNvSpPr>
            <a:spLocks noGrp="1"/>
          </p:cNvSpPr>
          <p:nvPr>
            <p:ph type="dt" sz="half" idx="10"/>
          </p:nvPr>
        </p:nvSpPr>
        <p:spPr>
          <a:xfrm>
            <a:off x="7416235" y="381002"/>
            <a:ext cx="2910841" cy="365125"/>
          </a:xfrm>
        </p:spPr>
        <p:txBody>
          <a:bodyPr/>
          <a:lstStyle>
            <a:lvl1pPr algn="r">
              <a:defRPr/>
            </a:lvl1pPr>
          </a:lstStyle>
          <a:p>
            <a:fld id="{0C399A86-3D0F-4847-8B87-8ED6C69D10B9}" type="datetimeFigureOut">
              <a:rPr lang="ru-RU" smtClean="0"/>
              <a:pPr/>
              <a:t>29.10.2018</a:t>
            </a:fld>
            <a:endParaRPr lang="ru-RU"/>
          </a:p>
        </p:txBody>
      </p:sp>
      <p:sp>
        <p:nvSpPr>
          <p:cNvPr id="6" name="Footer Placeholder 5"/>
          <p:cNvSpPr>
            <a:spLocks noGrp="1"/>
          </p:cNvSpPr>
          <p:nvPr>
            <p:ph type="ftr" sz="quarter" idx="11"/>
          </p:nvPr>
        </p:nvSpPr>
        <p:spPr>
          <a:xfrm>
            <a:off x="792480" y="379439"/>
            <a:ext cx="6440875" cy="365125"/>
          </a:xfrm>
        </p:spPr>
        <p:txBody>
          <a:bodyPr/>
          <a:lstStyle/>
          <a:p>
            <a:endParaRPr lang="ru-RU"/>
          </a:p>
        </p:txBody>
      </p:sp>
      <p:sp>
        <p:nvSpPr>
          <p:cNvPr id="7" name="Slide Number Placeholder 6"/>
          <p:cNvSpPr>
            <a:spLocks noGrp="1"/>
          </p:cNvSpPr>
          <p:nvPr>
            <p:ph type="sldNum" sz="quarter" idx="12"/>
          </p:nvPr>
        </p:nvSpPr>
        <p:spPr>
          <a:xfrm>
            <a:off x="10509955" y="381002"/>
            <a:ext cx="889566" cy="365125"/>
          </a:xfrm>
        </p:spPr>
        <p:txBody>
          <a:bodyPr/>
          <a:lstStyle/>
          <a:p>
            <a:fld id="{9F53B773-5133-4F72-A796-F81306D7B96F}" type="slidenum">
              <a:rPr lang="ru-RU" smtClean="0"/>
              <a:pPr/>
              <a:t>‹#›</a:t>
            </a:fld>
            <a:endParaRPr lang="ru-RU"/>
          </a:p>
        </p:txBody>
      </p:sp>
      <p:sp>
        <p:nvSpPr>
          <p:cNvPr id="13" name="TextBox 12"/>
          <p:cNvSpPr txBox="1"/>
          <p:nvPr/>
        </p:nvSpPr>
        <p:spPr>
          <a:xfrm>
            <a:off x="308612" y="807720"/>
            <a:ext cx="609600" cy="584776"/>
          </a:xfrm>
          <a:prstGeom prst="rect">
            <a:avLst/>
          </a:prstGeom>
        </p:spPr>
        <p:txBody>
          <a:bodyPr vert="horz" lIns="47478" tIns="23739" rIns="47478" bIns="2373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4154" dirty="0">
                <a:solidFill>
                  <a:schemeClr val="tx1"/>
                </a:solidFill>
                <a:effectLst/>
              </a:rPr>
              <a:t>“</a:t>
            </a:r>
          </a:p>
        </p:txBody>
      </p:sp>
      <p:sp>
        <p:nvSpPr>
          <p:cNvPr id="14" name="TextBox 13"/>
          <p:cNvSpPr txBox="1"/>
          <p:nvPr/>
        </p:nvSpPr>
        <p:spPr>
          <a:xfrm>
            <a:off x="10862311" y="3021330"/>
            <a:ext cx="609600" cy="584776"/>
          </a:xfrm>
          <a:prstGeom prst="rect">
            <a:avLst/>
          </a:prstGeom>
        </p:spPr>
        <p:txBody>
          <a:bodyPr vert="horz" lIns="47478" tIns="23739" rIns="47478" bIns="2373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4154" dirty="0">
                <a:solidFill>
                  <a:schemeClr val="tx1"/>
                </a:solidFill>
                <a:effectLst/>
              </a:rPr>
              <a:t>”</a:t>
            </a:r>
          </a:p>
        </p:txBody>
      </p:sp>
    </p:spTree>
    <p:extLst>
      <p:ext uri="{BB962C8B-B14F-4D97-AF65-F5344CB8AC3E}">
        <p14:creationId xmlns="" xmlns:p14="http://schemas.microsoft.com/office/powerpoint/2010/main" val="3336444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4995862"/>
            <a:ext cx="12192000" cy="1862138"/>
          </a:xfrm>
          <a:prstGeom prst="rect">
            <a:avLst/>
          </a:prstGeom>
        </p:spPr>
      </p:pic>
      <p:sp>
        <p:nvSpPr>
          <p:cNvPr id="2" name="Title 1"/>
          <p:cNvSpPr>
            <a:spLocks noGrp="1"/>
          </p:cNvSpPr>
          <p:nvPr>
            <p:ph type="title"/>
          </p:nvPr>
        </p:nvSpPr>
        <p:spPr>
          <a:xfrm>
            <a:off x="914401" y="1124702"/>
            <a:ext cx="10366377" cy="2511835"/>
          </a:xfrm>
        </p:spPr>
        <p:txBody>
          <a:bodyPr anchor="b"/>
          <a:lstStyle>
            <a:lvl1pPr algn="l">
              <a:defRPr sz="1662"/>
            </a:lvl1pPr>
          </a:lstStyle>
          <a:p>
            <a:r>
              <a:rPr lang="ru-RU" smtClean="0"/>
              <a:t>Образец заголовка</a:t>
            </a:r>
            <a:endParaRPr lang="en-US" dirty="0"/>
          </a:p>
        </p:txBody>
      </p:sp>
      <p:sp>
        <p:nvSpPr>
          <p:cNvPr id="4" name="Text Placeholder 3"/>
          <p:cNvSpPr>
            <a:spLocks noGrp="1"/>
          </p:cNvSpPr>
          <p:nvPr>
            <p:ph type="body" sz="half" idx="2"/>
          </p:nvPr>
        </p:nvSpPr>
        <p:spPr>
          <a:xfrm>
            <a:off x="914389" y="3648317"/>
            <a:ext cx="10364811" cy="999885"/>
          </a:xfrm>
        </p:spPr>
        <p:txBody>
          <a:bodyPr anchor="t"/>
          <a:lstStyle>
            <a:lvl1pPr marL="0" indent="0">
              <a:buNone/>
              <a:defRPr sz="831"/>
            </a:lvl1pPr>
            <a:lvl2pPr marL="237390" indent="0">
              <a:buNone/>
              <a:defRPr sz="727"/>
            </a:lvl2pPr>
            <a:lvl3pPr marL="474779" indent="0">
              <a:buNone/>
              <a:defRPr sz="623"/>
            </a:lvl3pPr>
            <a:lvl4pPr marL="712169" indent="0">
              <a:buNone/>
              <a:defRPr sz="519"/>
            </a:lvl4pPr>
            <a:lvl5pPr marL="949559" indent="0">
              <a:buNone/>
              <a:defRPr sz="519"/>
            </a:lvl5pPr>
            <a:lvl6pPr marL="1186948" indent="0">
              <a:buNone/>
              <a:defRPr sz="519"/>
            </a:lvl6pPr>
            <a:lvl7pPr marL="1424338" indent="0">
              <a:buNone/>
              <a:defRPr sz="519"/>
            </a:lvl7pPr>
            <a:lvl8pPr marL="1661728" indent="0">
              <a:buNone/>
              <a:defRPr sz="519"/>
            </a:lvl8pPr>
            <a:lvl9pPr marL="1899117" indent="0">
              <a:buNone/>
              <a:defRPr sz="519"/>
            </a:lvl9pPr>
          </a:lstStyle>
          <a:p>
            <a:pPr lvl="0"/>
            <a:r>
              <a:rPr lang="ru-RU" smtClean="0"/>
              <a:t>Образец текста</a:t>
            </a:r>
          </a:p>
        </p:txBody>
      </p:sp>
      <p:sp>
        <p:nvSpPr>
          <p:cNvPr id="5" name="Date Placeholder 4"/>
          <p:cNvSpPr>
            <a:spLocks noGrp="1"/>
          </p:cNvSpPr>
          <p:nvPr>
            <p:ph type="dt" sz="half" idx="10"/>
          </p:nvPr>
        </p:nvSpPr>
        <p:spPr>
          <a:xfrm>
            <a:off x="7416235" y="378885"/>
            <a:ext cx="2910841" cy="365125"/>
          </a:xfrm>
        </p:spPr>
        <p:txBody>
          <a:bodyPr/>
          <a:lstStyle>
            <a:lvl1pPr algn="r">
              <a:defRPr/>
            </a:lvl1pPr>
          </a:lstStyle>
          <a:p>
            <a:fld id="{0C399A86-3D0F-4847-8B87-8ED6C69D10B9}" type="datetimeFigureOut">
              <a:rPr lang="ru-RU" smtClean="0"/>
              <a:pPr/>
              <a:t>29.10.2018</a:t>
            </a:fld>
            <a:endParaRPr lang="ru-RU"/>
          </a:p>
        </p:txBody>
      </p:sp>
      <p:sp>
        <p:nvSpPr>
          <p:cNvPr id="6" name="Footer Placeholder 5"/>
          <p:cNvSpPr>
            <a:spLocks noGrp="1"/>
          </p:cNvSpPr>
          <p:nvPr>
            <p:ph type="ftr" sz="quarter" idx="11"/>
          </p:nvPr>
        </p:nvSpPr>
        <p:spPr>
          <a:xfrm>
            <a:off x="792480" y="378885"/>
            <a:ext cx="6440875" cy="365125"/>
          </a:xfrm>
        </p:spPr>
        <p:txBody>
          <a:bodyPr/>
          <a:lstStyle/>
          <a:p>
            <a:endParaRPr lang="ru-RU"/>
          </a:p>
        </p:txBody>
      </p:sp>
      <p:sp>
        <p:nvSpPr>
          <p:cNvPr id="7" name="Slide Number Placeholder 6"/>
          <p:cNvSpPr>
            <a:spLocks noGrp="1"/>
          </p:cNvSpPr>
          <p:nvPr>
            <p:ph type="sldNum" sz="quarter" idx="12"/>
          </p:nvPr>
        </p:nvSpPr>
        <p:spPr>
          <a:xfrm>
            <a:off x="10509955" y="381002"/>
            <a:ext cx="889566" cy="365125"/>
          </a:xfrm>
        </p:spPr>
        <p:txBody>
          <a:bodyPr/>
          <a:lstStyle/>
          <a:p>
            <a:fld id="{9F53B773-5133-4F72-A796-F81306D7B96F}" type="slidenum">
              <a:rPr lang="ru-RU" smtClean="0"/>
              <a:pPr/>
              <a:t>‹#›</a:t>
            </a:fld>
            <a:endParaRPr lang="ru-RU"/>
          </a:p>
        </p:txBody>
      </p:sp>
    </p:spTree>
    <p:extLst>
      <p:ext uri="{BB962C8B-B14F-4D97-AF65-F5344CB8AC3E}">
        <p14:creationId xmlns="" xmlns:p14="http://schemas.microsoft.com/office/powerpoint/2010/main" val="3285554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2895602" y="762001"/>
            <a:ext cx="8503918" cy="1303867"/>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792482" y="2202080"/>
            <a:ext cx="3413760" cy="617320"/>
          </a:xfrm>
        </p:spPr>
        <p:txBody>
          <a:bodyPr anchor="b">
            <a:noAutofit/>
          </a:bodyPr>
          <a:lstStyle>
            <a:lvl1pPr marL="0" indent="0">
              <a:buNone/>
              <a:defRPr sz="1246" b="0">
                <a:solidFill>
                  <a:schemeClr val="tx1"/>
                </a:solidFill>
              </a:defRPr>
            </a:lvl1pPr>
            <a:lvl2pPr marL="237390" indent="0">
              <a:buNone/>
              <a:defRPr sz="1038" b="1"/>
            </a:lvl2pPr>
            <a:lvl3pPr marL="474779" indent="0">
              <a:buNone/>
              <a:defRPr sz="935" b="1"/>
            </a:lvl3pPr>
            <a:lvl4pPr marL="712169" indent="0">
              <a:buNone/>
              <a:defRPr sz="831" b="1"/>
            </a:lvl4pPr>
            <a:lvl5pPr marL="949559" indent="0">
              <a:buNone/>
              <a:defRPr sz="831" b="1"/>
            </a:lvl5pPr>
            <a:lvl6pPr marL="1186948" indent="0">
              <a:buNone/>
              <a:defRPr sz="831" b="1"/>
            </a:lvl6pPr>
            <a:lvl7pPr marL="1424338" indent="0">
              <a:buNone/>
              <a:defRPr sz="831" b="1"/>
            </a:lvl7pPr>
            <a:lvl8pPr marL="1661728" indent="0">
              <a:buNone/>
              <a:defRPr sz="831" b="1"/>
            </a:lvl8pPr>
            <a:lvl9pPr marL="1899117" indent="0">
              <a:buNone/>
              <a:defRPr sz="831" b="1"/>
            </a:lvl9pPr>
          </a:lstStyle>
          <a:p>
            <a:pPr lvl="0"/>
            <a:r>
              <a:rPr lang="ru-RU" smtClean="0"/>
              <a:t>Образец текста</a:t>
            </a:r>
          </a:p>
        </p:txBody>
      </p:sp>
      <p:sp>
        <p:nvSpPr>
          <p:cNvPr id="8" name="Text Placeholder 3"/>
          <p:cNvSpPr>
            <a:spLocks noGrp="1"/>
          </p:cNvSpPr>
          <p:nvPr>
            <p:ph type="body" sz="half" idx="15"/>
          </p:nvPr>
        </p:nvSpPr>
        <p:spPr>
          <a:xfrm>
            <a:off x="792480" y="2904565"/>
            <a:ext cx="3413760" cy="3359079"/>
          </a:xfrm>
        </p:spPr>
        <p:txBody>
          <a:bodyPr anchor="t">
            <a:normAutofit/>
          </a:bodyPr>
          <a:lstStyle>
            <a:lvl1pPr marL="0" indent="0">
              <a:buNone/>
              <a:defRPr sz="727"/>
            </a:lvl1pPr>
            <a:lvl2pPr marL="237390" indent="0">
              <a:buNone/>
              <a:defRPr sz="623"/>
            </a:lvl2pPr>
            <a:lvl3pPr marL="474779" indent="0">
              <a:buNone/>
              <a:defRPr sz="519"/>
            </a:lvl3pPr>
            <a:lvl4pPr marL="712169" indent="0">
              <a:buNone/>
              <a:defRPr sz="467"/>
            </a:lvl4pPr>
            <a:lvl5pPr marL="949559" indent="0">
              <a:buNone/>
              <a:defRPr sz="467"/>
            </a:lvl5pPr>
            <a:lvl6pPr marL="1186948" indent="0">
              <a:buNone/>
              <a:defRPr sz="467"/>
            </a:lvl6pPr>
            <a:lvl7pPr marL="1424338" indent="0">
              <a:buNone/>
              <a:defRPr sz="467"/>
            </a:lvl7pPr>
            <a:lvl8pPr marL="1661728" indent="0">
              <a:buNone/>
              <a:defRPr sz="467"/>
            </a:lvl8pPr>
            <a:lvl9pPr marL="1899117" indent="0">
              <a:buNone/>
              <a:defRPr sz="467"/>
            </a:lvl9pPr>
          </a:lstStyle>
          <a:p>
            <a:pPr lvl="0"/>
            <a:r>
              <a:rPr lang="ru-RU" smtClean="0"/>
              <a:t>Образец текста</a:t>
            </a:r>
          </a:p>
        </p:txBody>
      </p:sp>
      <p:sp>
        <p:nvSpPr>
          <p:cNvPr id="9" name="Text Placeholder 4"/>
          <p:cNvSpPr>
            <a:spLocks noGrp="1"/>
          </p:cNvSpPr>
          <p:nvPr>
            <p:ph type="body" sz="quarter" idx="3"/>
          </p:nvPr>
        </p:nvSpPr>
        <p:spPr>
          <a:xfrm>
            <a:off x="4402983" y="2201333"/>
            <a:ext cx="3413760" cy="626534"/>
          </a:xfrm>
        </p:spPr>
        <p:txBody>
          <a:bodyPr anchor="b">
            <a:noAutofit/>
          </a:bodyPr>
          <a:lstStyle>
            <a:lvl1pPr marL="0" indent="0">
              <a:buNone/>
              <a:defRPr sz="1246" b="0">
                <a:solidFill>
                  <a:schemeClr val="tx1"/>
                </a:solidFill>
              </a:defRPr>
            </a:lvl1pPr>
            <a:lvl2pPr marL="237390" indent="0">
              <a:buNone/>
              <a:defRPr sz="1038" b="1"/>
            </a:lvl2pPr>
            <a:lvl3pPr marL="474779" indent="0">
              <a:buNone/>
              <a:defRPr sz="935" b="1"/>
            </a:lvl3pPr>
            <a:lvl4pPr marL="712169" indent="0">
              <a:buNone/>
              <a:defRPr sz="831" b="1"/>
            </a:lvl4pPr>
            <a:lvl5pPr marL="949559" indent="0">
              <a:buNone/>
              <a:defRPr sz="831" b="1"/>
            </a:lvl5pPr>
            <a:lvl6pPr marL="1186948" indent="0">
              <a:buNone/>
              <a:defRPr sz="831" b="1"/>
            </a:lvl6pPr>
            <a:lvl7pPr marL="1424338" indent="0">
              <a:buNone/>
              <a:defRPr sz="831" b="1"/>
            </a:lvl7pPr>
            <a:lvl8pPr marL="1661728" indent="0">
              <a:buNone/>
              <a:defRPr sz="831" b="1"/>
            </a:lvl8pPr>
            <a:lvl9pPr marL="1899117" indent="0">
              <a:buNone/>
              <a:defRPr sz="831" b="1"/>
            </a:lvl9pPr>
          </a:lstStyle>
          <a:p>
            <a:pPr lvl="0"/>
            <a:r>
              <a:rPr lang="ru-RU" smtClean="0"/>
              <a:t>Образец текста</a:t>
            </a:r>
          </a:p>
        </p:txBody>
      </p:sp>
      <p:sp>
        <p:nvSpPr>
          <p:cNvPr id="10" name="Text Placeholder 3"/>
          <p:cNvSpPr>
            <a:spLocks noGrp="1"/>
          </p:cNvSpPr>
          <p:nvPr>
            <p:ph type="body" sz="half" idx="16"/>
          </p:nvPr>
        </p:nvSpPr>
        <p:spPr>
          <a:xfrm>
            <a:off x="4401042" y="2904068"/>
            <a:ext cx="3413760" cy="3359572"/>
          </a:xfrm>
        </p:spPr>
        <p:txBody>
          <a:bodyPr anchor="t">
            <a:normAutofit/>
          </a:bodyPr>
          <a:lstStyle>
            <a:lvl1pPr marL="0" indent="0">
              <a:buNone/>
              <a:defRPr sz="727"/>
            </a:lvl1pPr>
            <a:lvl2pPr marL="237390" indent="0">
              <a:buNone/>
              <a:defRPr sz="623"/>
            </a:lvl2pPr>
            <a:lvl3pPr marL="474779" indent="0">
              <a:buNone/>
              <a:defRPr sz="519"/>
            </a:lvl3pPr>
            <a:lvl4pPr marL="712169" indent="0">
              <a:buNone/>
              <a:defRPr sz="467"/>
            </a:lvl4pPr>
            <a:lvl5pPr marL="949559" indent="0">
              <a:buNone/>
              <a:defRPr sz="467"/>
            </a:lvl5pPr>
            <a:lvl6pPr marL="1186948" indent="0">
              <a:buNone/>
              <a:defRPr sz="467"/>
            </a:lvl6pPr>
            <a:lvl7pPr marL="1424338" indent="0">
              <a:buNone/>
              <a:defRPr sz="467"/>
            </a:lvl7pPr>
            <a:lvl8pPr marL="1661728" indent="0">
              <a:buNone/>
              <a:defRPr sz="467"/>
            </a:lvl8pPr>
            <a:lvl9pPr marL="1899117" indent="0">
              <a:buNone/>
              <a:defRPr sz="467"/>
            </a:lvl9pPr>
          </a:lstStyle>
          <a:p>
            <a:pPr lvl="0"/>
            <a:r>
              <a:rPr lang="ru-RU" smtClean="0"/>
              <a:t>Образец текста</a:t>
            </a:r>
          </a:p>
        </p:txBody>
      </p:sp>
      <p:sp>
        <p:nvSpPr>
          <p:cNvPr id="11" name="Text Placeholder 4"/>
          <p:cNvSpPr>
            <a:spLocks noGrp="1"/>
          </p:cNvSpPr>
          <p:nvPr>
            <p:ph type="body" sz="quarter" idx="13"/>
          </p:nvPr>
        </p:nvSpPr>
        <p:spPr>
          <a:xfrm>
            <a:off x="7985758" y="2192866"/>
            <a:ext cx="3413760" cy="626534"/>
          </a:xfrm>
        </p:spPr>
        <p:txBody>
          <a:bodyPr anchor="b">
            <a:noAutofit/>
          </a:bodyPr>
          <a:lstStyle>
            <a:lvl1pPr marL="0" indent="0">
              <a:buNone/>
              <a:defRPr sz="1246" b="0">
                <a:solidFill>
                  <a:schemeClr val="tx1"/>
                </a:solidFill>
              </a:defRPr>
            </a:lvl1pPr>
            <a:lvl2pPr marL="237390" indent="0">
              <a:buNone/>
              <a:defRPr sz="1038" b="1"/>
            </a:lvl2pPr>
            <a:lvl3pPr marL="474779" indent="0">
              <a:buNone/>
              <a:defRPr sz="935" b="1"/>
            </a:lvl3pPr>
            <a:lvl4pPr marL="712169" indent="0">
              <a:buNone/>
              <a:defRPr sz="831" b="1"/>
            </a:lvl4pPr>
            <a:lvl5pPr marL="949559" indent="0">
              <a:buNone/>
              <a:defRPr sz="831" b="1"/>
            </a:lvl5pPr>
            <a:lvl6pPr marL="1186948" indent="0">
              <a:buNone/>
              <a:defRPr sz="831" b="1"/>
            </a:lvl6pPr>
            <a:lvl7pPr marL="1424338" indent="0">
              <a:buNone/>
              <a:defRPr sz="831" b="1"/>
            </a:lvl7pPr>
            <a:lvl8pPr marL="1661728" indent="0">
              <a:buNone/>
              <a:defRPr sz="831" b="1"/>
            </a:lvl8pPr>
            <a:lvl9pPr marL="1899117" indent="0">
              <a:buNone/>
              <a:defRPr sz="831" b="1"/>
            </a:lvl9pPr>
          </a:lstStyle>
          <a:p>
            <a:pPr lvl="0"/>
            <a:r>
              <a:rPr lang="ru-RU" smtClean="0"/>
              <a:t>Образец текста</a:t>
            </a:r>
          </a:p>
        </p:txBody>
      </p:sp>
      <p:sp>
        <p:nvSpPr>
          <p:cNvPr id="12" name="Text Placeholder 3"/>
          <p:cNvSpPr>
            <a:spLocks noGrp="1"/>
          </p:cNvSpPr>
          <p:nvPr>
            <p:ph type="body" sz="half" idx="17"/>
          </p:nvPr>
        </p:nvSpPr>
        <p:spPr>
          <a:xfrm>
            <a:off x="7985760" y="2904565"/>
            <a:ext cx="3413760" cy="3359079"/>
          </a:xfrm>
        </p:spPr>
        <p:txBody>
          <a:bodyPr anchor="t">
            <a:normAutofit/>
          </a:bodyPr>
          <a:lstStyle>
            <a:lvl1pPr marL="0" indent="0">
              <a:buNone/>
              <a:defRPr sz="727"/>
            </a:lvl1pPr>
            <a:lvl2pPr marL="237390" indent="0">
              <a:buNone/>
              <a:defRPr sz="623"/>
            </a:lvl2pPr>
            <a:lvl3pPr marL="474779" indent="0">
              <a:buNone/>
              <a:defRPr sz="519"/>
            </a:lvl3pPr>
            <a:lvl4pPr marL="712169" indent="0">
              <a:buNone/>
              <a:defRPr sz="467"/>
            </a:lvl4pPr>
            <a:lvl5pPr marL="949559" indent="0">
              <a:buNone/>
              <a:defRPr sz="467"/>
            </a:lvl5pPr>
            <a:lvl6pPr marL="1186948" indent="0">
              <a:buNone/>
              <a:defRPr sz="467"/>
            </a:lvl6pPr>
            <a:lvl7pPr marL="1424338" indent="0">
              <a:buNone/>
              <a:defRPr sz="467"/>
            </a:lvl7pPr>
            <a:lvl8pPr marL="1661728" indent="0">
              <a:buNone/>
              <a:defRPr sz="467"/>
            </a:lvl8pPr>
            <a:lvl9pPr marL="1899117" indent="0">
              <a:buNone/>
              <a:defRPr sz="467"/>
            </a:lvl9pPr>
          </a:lstStyle>
          <a:p>
            <a:pPr lvl="0"/>
            <a:r>
              <a:rPr lang="ru-RU" smtClean="0"/>
              <a:t>Образец текста</a:t>
            </a:r>
          </a:p>
        </p:txBody>
      </p:sp>
      <p:sp>
        <p:nvSpPr>
          <p:cNvPr id="3" name="Date Placeholder 2"/>
          <p:cNvSpPr>
            <a:spLocks noGrp="1"/>
          </p:cNvSpPr>
          <p:nvPr>
            <p:ph type="dt" sz="half" idx="10"/>
          </p:nvPr>
        </p:nvSpPr>
        <p:spPr/>
        <p:txBody>
          <a:bodyPr/>
          <a:lstStyle/>
          <a:p>
            <a:fld id="{0C399A86-3D0F-4847-8B87-8ED6C69D10B9}" type="datetimeFigureOut">
              <a:rPr lang="ru-RU" smtClean="0"/>
              <a:pPr/>
              <a:t>29.10.2018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F53B773-5133-4F72-A796-F81306D7B96F}" type="slidenum">
              <a:rPr lang="ru-RU" smtClean="0"/>
              <a:pPr/>
              <a:t>‹#›</a:t>
            </a:fld>
            <a:endParaRPr lang="ru-RU"/>
          </a:p>
        </p:txBody>
      </p:sp>
    </p:spTree>
    <p:extLst>
      <p:ext uri="{BB962C8B-B14F-4D97-AF65-F5344CB8AC3E}">
        <p14:creationId xmlns="" xmlns:p14="http://schemas.microsoft.com/office/powerpoint/2010/main" val="4059860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2895604" y="762000"/>
            <a:ext cx="8509312" cy="12954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792480" y="4113341"/>
            <a:ext cx="3413760" cy="682765"/>
          </a:xfrm>
        </p:spPr>
        <p:txBody>
          <a:bodyPr anchor="b">
            <a:noAutofit/>
          </a:bodyPr>
          <a:lstStyle>
            <a:lvl1pPr marL="0" indent="0">
              <a:buNone/>
              <a:defRPr sz="1246" b="0">
                <a:solidFill>
                  <a:schemeClr val="tx1"/>
                </a:solidFill>
              </a:defRPr>
            </a:lvl1pPr>
            <a:lvl2pPr marL="237390" indent="0">
              <a:buNone/>
              <a:defRPr sz="1038" b="1"/>
            </a:lvl2pPr>
            <a:lvl3pPr marL="474779" indent="0">
              <a:buNone/>
              <a:defRPr sz="935" b="1"/>
            </a:lvl3pPr>
            <a:lvl4pPr marL="712169" indent="0">
              <a:buNone/>
              <a:defRPr sz="831" b="1"/>
            </a:lvl4pPr>
            <a:lvl5pPr marL="949559" indent="0">
              <a:buNone/>
              <a:defRPr sz="831" b="1"/>
            </a:lvl5pPr>
            <a:lvl6pPr marL="1186948" indent="0">
              <a:buNone/>
              <a:defRPr sz="831" b="1"/>
            </a:lvl6pPr>
            <a:lvl7pPr marL="1424338" indent="0">
              <a:buNone/>
              <a:defRPr sz="831" b="1"/>
            </a:lvl7pPr>
            <a:lvl8pPr marL="1661728" indent="0">
              <a:buNone/>
              <a:defRPr sz="831" b="1"/>
            </a:lvl8pPr>
            <a:lvl9pPr marL="1899117" indent="0">
              <a:buNone/>
              <a:defRPr sz="831" b="1"/>
            </a:lvl9pPr>
          </a:lstStyle>
          <a:p>
            <a:pPr lvl="0"/>
            <a:r>
              <a:rPr lang="ru-RU" smtClean="0"/>
              <a:t>Образец текста</a:t>
            </a:r>
          </a:p>
        </p:txBody>
      </p:sp>
      <p:sp>
        <p:nvSpPr>
          <p:cNvPr id="20" name="Picture Placeholder 2"/>
          <p:cNvSpPr>
            <a:spLocks noGrp="1" noChangeAspect="1"/>
          </p:cNvSpPr>
          <p:nvPr>
            <p:ph type="pic" idx="15"/>
          </p:nvPr>
        </p:nvSpPr>
        <p:spPr>
          <a:xfrm>
            <a:off x="792480" y="2331720"/>
            <a:ext cx="341376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831"/>
            </a:lvl1pPr>
            <a:lvl2pPr marL="237390" indent="0">
              <a:buNone/>
              <a:defRPr sz="831"/>
            </a:lvl2pPr>
            <a:lvl3pPr marL="474779" indent="0">
              <a:buNone/>
              <a:defRPr sz="831"/>
            </a:lvl3pPr>
            <a:lvl4pPr marL="712169" indent="0">
              <a:buNone/>
              <a:defRPr sz="831"/>
            </a:lvl4pPr>
            <a:lvl5pPr marL="949559" indent="0">
              <a:buNone/>
              <a:defRPr sz="831"/>
            </a:lvl5pPr>
            <a:lvl6pPr marL="1186948" indent="0">
              <a:buNone/>
              <a:defRPr sz="831"/>
            </a:lvl6pPr>
            <a:lvl7pPr marL="1424338" indent="0">
              <a:buNone/>
              <a:defRPr sz="831"/>
            </a:lvl7pPr>
            <a:lvl8pPr marL="1661728" indent="0">
              <a:buNone/>
              <a:defRPr sz="831"/>
            </a:lvl8pPr>
            <a:lvl9pPr marL="1899117" indent="0">
              <a:buNone/>
              <a:defRPr sz="831"/>
            </a:lvl9pPr>
          </a:lstStyle>
          <a:p>
            <a:r>
              <a:rPr lang="ru-RU" smtClean="0"/>
              <a:t>Вставка рисунка</a:t>
            </a:r>
            <a:endParaRPr lang="en-US" dirty="0"/>
          </a:p>
        </p:txBody>
      </p:sp>
      <p:sp>
        <p:nvSpPr>
          <p:cNvPr id="21" name="Text Placeholder 3"/>
          <p:cNvSpPr>
            <a:spLocks noGrp="1"/>
          </p:cNvSpPr>
          <p:nvPr>
            <p:ph type="body" sz="half" idx="18"/>
          </p:nvPr>
        </p:nvSpPr>
        <p:spPr>
          <a:xfrm>
            <a:off x="792480" y="4796104"/>
            <a:ext cx="3413760" cy="1467537"/>
          </a:xfrm>
        </p:spPr>
        <p:txBody>
          <a:bodyPr anchor="t">
            <a:normAutofit/>
          </a:bodyPr>
          <a:lstStyle>
            <a:lvl1pPr marL="0" indent="0">
              <a:buNone/>
              <a:defRPr sz="727"/>
            </a:lvl1pPr>
            <a:lvl2pPr marL="237390" indent="0">
              <a:buNone/>
              <a:defRPr sz="623"/>
            </a:lvl2pPr>
            <a:lvl3pPr marL="474779" indent="0">
              <a:buNone/>
              <a:defRPr sz="519"/>
            </a:lvl3pPr>
            <a:lvl4pPr marL="712169" indent="0">
              <a:buNone/>
              <a:defRPr sz="467"/>
            </a:lvl4pPr>
            <a:lvl5pPr marL="949559" indent="0">
              <a:buNone/>
              <a:defRPr sz="467"/>
            </a:lvl5pPr>
            <a:lvl6pPr marL="1186948" indent="0">
              <a:buNone/>
              <a:defRPr sz="467"/>
            </a:lvl6pPr>
            <a:lvl7pPr marL="1424338" indent="0">
              <a:buNone/>
              <a:defRPr sz="467"/>
            </a:lvl7pPr>
            <a:lvl8pPr marL="1661728" indent="0">
              <a:buNone/>
              <a:defRPr sz="467"/>
            </a:lvl8pPr>
            <a:lvl9pPr marL="1899117" indent="0">
              <a:buNone/>
              <a:defRPr sz="467"/>
            </a:lvl9pPr>
          </a:lstStyle>
          <a:p>
            <a:pPr lvl="0"/>
            <a:r>
              <a:rPr lang="ru-RU" smtClean="0"/>
              <a:t>Образец текста</a:t>
            </a:r>
          </a:p>
        </p:txBody>
      </p:sp>
      <p:sp>
        <p:nvSpPr>
          <p:cNvPr id="22" name="Text Placeholder 4"/>
          <p:cNvSpPr>
            <a:spLocks noGrp="1"/>
          </p:cNvSpPr>
          <p:nvPr>
            <p:ph type="body" sz="quarter" idx="3"/>
          </p:nvPr>
        </p:nvSpPr>
        <p:spPr>
          <a:xfrm>
            <a:off x="4389164" y="4113341"/>
            <a:ext cx="3413760" cy="682765"/>
          </a:xfrm>
        </p:spPr>
        <p:txBody>
          <a:bodyPr anchor="b">
            <a:noAutofit/>
          </a:bodyPr>
          <a:lstStyle>
            <a:lvl1pPr marL="0" indent="0">
              <a:buNone/>
              <a:defRPr sz="1246" b="0">
                <a:solidFill>
                  <a:schemeClr val="tx1"/>
                </a:solidFill>
              </a:defRPr>
            </a:lvl1pPr>
            <a:lvl2pPr marL="237390" indent="0">
              <a:buNone/>
              <a:defRPr sz="1038" b="1"/>
            </a:lvl2pPr>
            <a:lvl3pPr marL="474779" indent="0">
              <a:buNone/>
              <a:defRPr sz="935" b="1"/>
            </a:lvl3pPr>
            <a:lvl4pPr marL="712169" indent="0">
              <a:buNone/>
              <a:defRPr sz="831" b="1"/>
            </a:lvl4pPr>
            <a:lvl5pPr marL="949559" indent="0">
              <a:buNone/>
              <a:defRPr sz="831" b="1"/>
            </a:lvl5pPr>
            <a:lvl6pPr marL="1186948" indent="0">
              <a:buNone/>
              <a:defRPr sz="831" b="1"/>
            </a:lvl6pPr>
            <a:lvl7pPr marL="1424338" indent="0">
              <a:buNone/>
              <a:defRPr sz="831" b="1"/>
            </a:lvl7pPr>
            <a:lvl8pPr marL="1661728" indent="0">
              <a:buNone/>
              <a:defRPr sz="831" b="1"/>
            </a:lvl8pPr>
            <a:lvl9pPr marL="1899117" indent="0">
              <a:buNone/>
              <a:defRPr sz="831" b="1"/>
            </a:lvl9pPr>
          </a:lstStyle>
          <a:p>
            <a:pPr lvl="0"/>
            <a:r>
              <a:rPr lang="ru-RU" smtClean="0"/>
              <a:t>Образец текста</a:t>
            </a:r>
          </a:p>
        </p:txBody>
      </p:sp>
      <p:sp>
        <p:nvSpPr>
          <p:cNvPr id="23" name="Picture Placeholder 2"/>
          <p:cNvSpPr>
            <a:spLocks noGrp="1" noChangeAspect="1"/>
          </p:cNvSpPr>
          <p:nvPr>
            <p:ph type="pic" idx="21"/>
          </p:nvPr>
        </p:nvSpPr>
        <p:spPr>
          <a:xfrm>
            <a:off x="4389163" y="2331720"/>
            <a:ext cx="341376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831"/>
            </a:lvl1pPr>
            <a:lvl2pPr marL="237390" indent="0">
              <a:buNone/>
              <a:defRPr sz="831"/>
            </a:lvl2pPr>
            <a:lvl3pPr marL="474779" indent="0">
              <a:buNone/>
              <a:defRPr sz="831"/>
            </a:lvl3pPr>
            <a:lvl4pPr marL="712169" indent="0">
              <a:buNone/>
              <a:defRPr sz="831"/>
            </a:lvl4pPr>
            <a:lvl5pPr marL="949559" indent="0">
              <a:buNone/>
              <a:defRPr sz="831"/>
            </a:lvl5pPr>
            <a:lvl6pPr marL="1186948" indent="0">
              <a:buNone/>
              <a:defRPr sz="831"/>
            </a:lvl6pPr>
            <a:lvl7pPr marL="1424338" indent="0">
              <a:buNone/>
              <a:defRPr sz="831"/>
            </a:lvl7pPr>
            <a:lvl8pPr marL="1661728" indent="0">
              <a:buNone/>
              <a:defRPr sz="831"/>
            </a:lvl8pPr>
            <a:lvl9pPr marL="1899117" indent="0">
              <a:buNone/>
              <a:defRPr sz="831"/>
            </a:lvl9pPr>
          </a:lstStyle>
          <a:p>
            <a:r>
              <a:rPr lang="ru-RU" smtClean="0"/>
              <a:t>Вставка рисунка</a:t>
            </a:r>
            <a:endParaRPr lang="en-US" dirty="0"/>
          </a:p>
        </p:txBody>
      </p:sp>
      <p:sp>
        <p:nvSpPr>
          <p:cNvPr id="24" name="Text Placeholder 3"/>
          <p:cNvSpPr>
            <a:spLocks noGrp="1"/>
          </p:cNvSpPr>
          <p:nvPr>
            <p:ph type="body" sz="half" idx="19"/>
          </p:nvPr>
        </p:nvSpPr>
        <p:spPr>
          <a:xfrm>
            <a:off x="4387812" y="4796102"/>
            <a:ext cx="3413760" cy="1467537"/>
          </a:xfrm>
        </p:spPr>
        <p:txBody>
          <a:bodyPr anchor="t">
            <a:normAutofit/>
          </a:bodyPr>
          <a:lstStyle>
            <a:lvl1pPr marL="0" indent="0">
              <a:buNone/>
              <a:defRPr sz="727"/>
            </a:lvl1pPr>
            <a:lvl2pPr marL="237390" indent="0">
              <a:buNone/>
              <a:defRPr sz="623"/>
            </a:lvl2pPr>
            <a:lvl3pPr marL="474779" indent="0">
              <a:buNone/>
              <a:defRPr sz="519"/>
            </a:lvl3pPr>
            <a:lvl4pPr marL="712169" indent="0">
              <a:buNone/>
              <a:defRPr sz="467"/>
            </a:lvl4pPr>
            <a:lvl5pPr marL="949559" indent="0">
              <a:buNone/>
              <a:defRPr sz="467"/>
            </a:lvl5pPr>
            <a:lvl6pPr marL="1186948" indent="0">
              <a:buNone/>
              <a:defRPr sz="467"/>
            </a:lvl6pPr>
            <a:lvl7pPr marL="1424338" indent="0">
              <a:buNone/>
              <a:defRPr sz="467"/>
            </a:lvl7pPr>
            <a:lvl8pPr marL="1661728" indent="0">
              <a:buNone/>
              <a:defRPr sz="467"/>
            </a:lvl8pPr>
            <a:lvl9pPr marL="1899117" indent="0">
              <a:buNone/>
              <a:defRPr sz="467"/>
            </a:lvl9pPr>
          </a:lstStyle>
          <a:p>
            <a:pPr lvl="0"/>
            <a:r>
              <a:rPr lang="ru-RU" smtClean="0"/>
              <a:t>Образец текста</a:t>
            </a:r>
          </a:p>
        </p:txBody>
      </p:sp>
      <p:sp>
        <p:nvSpPr>
          <p:cNvPr id="25" name="Text Placeholder 4"/>
          <p:cNvSpPr>
            <a:spLocks noGrp="1"/>
          </p:cNvSpPr>
          <p:nvPr>
            <p:ph type="body" sz="quarter" idx="13"/>
          </p:nvPr>
        </p:nvSpPr>
        <p:spPr>
          <a:xfrm>
            <a:off x="7991154" y="4113341"/>
            <a:ext cx="3413760" cy="682765"/>
          </a:xfrm>
        </p:spPr>
        <p:txBody>
          <a:bodyPr anchor="b">
            <a:noAutofit/>
          </a:bodyPr>
          <a:lstStyle>
            <a:lvl1pPr marL="0" indent="0">
              <a:buNone/>
              <a:defRPr sz="1246" b="0">
                <a:solidFill>
                  <a:schemeClr val="tx1"/>
                </a:solidFill>
              </a:defRPr>
            </a:lvl1pPr>
            <a:lvl2pPr marL="237390" indent="0">
              <a:buNone/>
              <a:defRPr sz="1038" b="1"/>
            </a:lvl2pPr>
            <a:lvl3pPr marL="474779" indent="0">
              <a:buNone/>
              <a:defRPr sz="935" b="1"/>
            </a:lvl3pPr>
            <a:lvl4pPr marL="712169" indent="0">
              <a:buNone/>
              <a:defRPr sz="831" b="1"/>
            </a:lvl4pPr>
            <a:lvl5pPr marL="949559" indent="0">
              <a:buNone/>
              <a:defRPr sz="831" b="1"/>
            </a:lvl5pPr>
            <a:lvl6pPr marL="1186948" indent="0">
              <a:buNone/>
              <a:defRPr sz="831" b="1"/>
            </a:lvl6pPr>
            <a:lvl7pPr marL="1424338" indent="0">
              <a:buNone/>
              <a:defRPr sz="831" b="1"/>
            </a:lvl7pPr>
            <a:lvl8pPr marL="1661728" indent="0">
              <a:buNone/>
              <a:defRPr sz="831" b="1"/>
            </a:lvl8pPr>
            <a:lvl9pPr marL="1899117" indent="0">
              <a:buNone/>
              <a:defRPr sz="831" b="1"/>
            </a:lvl9pPr>
          </a:lstStyle>
          <a:p>
            <a:pPr lvl="0"/>
            <a:r>
              <a:rPr lang="ru-RU" smtClean="0"/>
              <a:t>Образец текста</a:t>
            </a:r>
          </a:p>
        </p:txBody>
      </p:sp>
      <p:sp>
        <p:nvSpPr>
          <p:cNvPr id="26" name="Picture Placeholder 2"/>
          <p:cNvSpPr>
            <a:spLocks noGrp="1" noChangeAspect="1"/>
          </p:cNvSpPr>
          <p:nvPr>
            <p:ph type="pic" idx="22"/>
          </p:nvPr>
        </p:nvSpPr>
        <p:spPr>
          <a:xfrm>
            <a:off x="7991152" y="2331722"/>
            <a:ext cx="341376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831"/>
            </a:lvl1pPr>
            <a:lvl2pPr marL="237390" indent="0">
              <a:buNone/>
              <a:defRPr sz="831"/>
            </a:lvl2pPr>
            <a:lvl3pPr marL="474779" indent="0">
              <a:buNone/>
              <a:defRPr sz="831"/>
            </a:lvl3pPr>
            <a:lvl4pPr marL="712169" indent="0">
              <a:buNone/>
              <a:defRPr sz="831"/>
            </a:lvl4pPr>
            <a:lvl5pPr marL="949559" indent="0">
              <a:buNone/>
              <a:defRPr sz="831"/>
            </a:lvl5pPr>
            <a:lvl6pPr marL="1186948" indent="0">
              <a:buNone/>
              <a:defRPr sz="831"/>
            </a:lvl6pPr>
            <a:lvl7pPr marL="1424338" indent="0">
              <a:buNone/>
              <a:defRPr sz="831"/>
            </a:lvl7pPr>
            <a:lvl8pPr marL="1661728" indent="0">
              <a:buNone/>
              <a:defRPr sz="831"/>
            </a:lvl8pPr>
            <a:lvl9pPr marL="1899117" indent="0">
              <a:buNone/>
              <a:defRPr sz="831"/>
            </a:lvl9pPr>
          </a:lstStyle>
          <a:p>
            <a:r>
              <a:rPr lang="ru-RU" smtClean="0"/>
              <a:t>Вставка рисунка</a:t>
            </a:r>
            <a:endParaRPr lang="en-US" dirty="0"/>
          </a:p>
        </p:txBody>
      </p:sp>
      <p:sp>
        <p:nvSpPr>
          <p:cNvPr id="27" name="Text Placeholder 3"/>
          <p:cNvSpPr>
            <a:spLocks noGrp="1"/>
          </p:cNvSpPr>
          <p:nvPr>
            <p:ph type="body" sz="half" idx="20"/>
          </p:nvPr>
        </p:nvSpPr>
        <p:spPr>
          <a:xfrm>
            <a:off x="7991029" y="4796101"/>
            <a:ext cx="3413760" cy="1467537"/>
          </a:xfrm>
        </p:spPr>
        <p:txBody>
          <a:bodyPr anchor="t">
            <a:normAutofit/>
          </a:bodyPr>
          <a:lstStyle>
            <a:lvl1pPr marL="0" indent="0">
              <a:buNone/>
              <a:defRPr sz="727"/>
            </a:lvl1pPr>
            <a:lvl2pPr marL="237390" indent="0">
              <a:buNone/>
              <a:defRPr sz="623"/>
            </a:lvl2pPr>
            <a:lvl3pPr marL="474779" indent="0">
              <a:buNone/>
              <a:defRPr sz="519"/>
            </a:lvl3pPr>
            <a:lvl4pPr marL="712169" indent="0">
              <a:buNone/>
              <a:defRPr sz="467"/>
            </a:lvl4pPr>
            <a:lvl5pPr marL="949559" indent="0">
              <a:buNone/>
              <a:defRPr sz="467"/>
            </a:lvl5pPr>
            <a:lvl6pPr marL="1186948" indent="0">
              <a:buNone/>
              <a:defRPr sz="467"/>
            </a:lvl6pPr>
            <a:lvl7pPr marL="1424338" indent="0">
              <a:buNone/>
              <a:defRPr sz="467"/>
            </a:lvl7pPr>
            <a:lvl8pPr marL="1661728" indent="0">
              <a:buNone/>
              <a:defRPr sz="467"/>
            </a:lvl8pPr>
            <a:lvl9pPr marL="1899117" indent="0">
              <a:buNone/>
              <a:defRPr sz="467"/>
            </a:lvl9pPr>
          </a:lstStyle>
          <a:p>
            <a:pPr lvl="0"/>
            <a:r>
              <a:rPr lang="ru-RU" smtClean="0"/>
              <a:t>Образец текста</a:t>
            </a:r>
          </a:p>
        </p:txBody>
      </p:sp>
      <p:sp>
        <p:nvSpPr>
          <p:cNvPr id="3" name="Date Placeholder 2"/>
          <p:cNvSpPr>
            <a:spLocks noGrp="1"/>
          </p:cNvSpPr>
          <p:nvPr>
            <p:ph type="dt" sz="half" idx="10"/>
          </p:nvPr>
        </p:nvSpPr>
        <p:spPr/>
        <p:txBody>
          <a:bodyPr/>
          <a:lstStyle/>
          <a:p>
            <a:fld id="{0C399A86-3D0F-4847-8B87-8ED6C69D10B9}" type="datetimeFigureOut">
              <a:rPr lang="ru-RU" smtClean="0"/>
              <a:pPr/>
              <a:t>29.10.2018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F53B773-5133-4F72-A796-F81306D7B96F}" type="slidenum">
              <a:rPr lang="ru-RU" smtClean="0"/>
              <a:pPr/>
              <a:t>‹#›</a:t>
            </a:fld>
            <a:endParaRPr lang="ru-RU"/>
          </a:p>
        </p:txBody>
      </p:sp>
    </p:spTree>
    <p:extLst>
      <p:ext uri="{BB962C8B-B14F-4D97-AF65-F5344CB8AC3E}">
        <p14:creationId xmlns="" xmlns:p14="http://schemas.microsoft.com/office/powerpoint/2010/main" val="3211708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792480" y="2194560"/>
            <a:ext cx="10607040" cy="406908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C399A86-3D0F-4847-8B87-8ED6C69D10B9}" type="datetimeFigureOut">
              <a:rPr lang="ru-RU" smtClean="0"/>
              <a:pPr/>
              <a:t>29.10.2018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F53B773-5133-4F72-A796-F81306D7B96F}" type="slidenum">
              <a:rPr lang="ru-RU" smtClean="0"/>
              <a:pPr/>
              <a:t>‹#›</a:t>
            </a:fld>
            <a:endParaRPr lang="ru-RU"/>
          </a:p>
        </p:txBody>
      </p:sp>
    </p:spTree>
    <p:extLst>
      <p:ext uri="{BB962C8B-B14F-4D97-AF65-F5344CB8AC3E}">
        <p14:creationId xmlns="" xmlns:p14="http://schemas.microsoft.com/office/powerpoint/2010/main" val="3620047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4995862"/>
            <a:ext cx="12192000" cy="1862138"/>
          </a:xfrm>
          <a:prstGeom prst="rect">
            <a:avLst/>
          </a:prstGeom>
        </p:spPr>
      </p:pic>
      <p:sp>
        <p:nvSpPr>
          <p:cNvPr id="2" name="Vertical Title 1"/>
          <p:cNvSpPr>
            <a:spLocks noGrp="1"/>
          </p:cNvSpPr>
          <p:nvPr>
            <p:ph type="title" orient="vert"/>
          </p:nvPr>
        </p:nvSpPr>
        <p:spPr>
          <a:xfrm>
            <a:off x="9342119" y="747184"/>
            <a:ext cx="2057401" cy="4248675"/>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792482" y="746126"/>
            <a:ext cx="8370713" cy="424973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7416235" y="381002"/>
            <a:ext cx="2910841" cy="365125"/>
          </a:xfrm>
        </p:spPr>
        <p:txBody>
          <a:bodyPr/>
          <a:lstStyle>
            <a:lvl1pPr algn="r">
              <a:defRPr/>
            </a:lvl1pPr>
          </a:lstStyle>
          <a:p>
            <a:fld id="{0C399A86-3D0F-4847-8B87-8ED6C69D10B9}" type="datetimeFigureOut">
              <a:rPr lang="ru-RU" smtClean="0"/>
              <a:pPr/>
              <a:t>29.10.2018</a:t>
            </a:fld>
            <a:endParaRPr lang="ru-RU"/>
          </a:p>
        </p:txBody>
      </p:sp>
      <p:sp>
        <p:nvSpPr>
          <p:cNvPr id="5" name="Footer Placeholder 4"/>
          <p:cNvSpPr>
            <a:spLocks noGrp="1"/>
          </p:cNvSpPr>
          <p:nvPr>
            <p:ph type="ftr" sz="quarter" idx="11"/>
          </p:nvPr>
        </p:nvSpPr>
        <p:spPr>
          <a:xfrm>
            <a:off x="792480" y="381002"/>
            <a:ext cx="6440875" cy="365125"/>
          </a:xfrm>
        </p:spPr>
        <p:txBody>
          <a:bodyPr/>
          <a:lstStyle/>
          <a:p>
            <a:endParaRPr lang="ru-RU"/>
          </a:p>
        </p:txBody>
      </p:sp>
      <p:sp>
        <p:nvSpPr>
          <p:cNvPr id="6" name="Slide Number Placeholder 5"/>
          <p:cNvSpPr>
            <a:spLocks noGrp="1"/>
          </p:cNvSpPr>
          <p:nvPr>
            <p:ph type="sldNum" sz="quarter" idx="12"/>
          </p:nvPr>
        </p:nvSpPr>
        <p:spPr>
          <a:xfrm>
            <a:off x="10509955" y="381002"/>
            <a:ext cx="889566" cy="365125"/>
          </a:xfrm>
        </p:spPr>
        <p:txBody>
          <a:bodyPr/>
          <a:lstStyle/>
          <a:p>
            <a:fld id="{9F53B773-5133-4F72-A796-F81306D7B96F}" type="slidenum">
              <a:rPr lang="ru-RU" smtClean="0"/>
              <a:pPr/>
              <a:t>‹#›</a:t>
            </a:fld>
            <a:endParaRPr lang="ru-RU"/>
          </a:p>
        </p:txBody>
      </p:sp>
    </p:spTree>
    <p:extLst>
      <p:ext uri="{BB962C8B-B14F-4D97-AF65-F5344CB8AC3E}">
        <p14:creationId xmlns="" xmlns:p14="http://schemas.microsoft.com/office/powerpoint/2010/main" val="1362677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C399A86-3D0F-4847-8B87-8ED6C69D10B9}" type="datetimeFigureOut">
              <a:rPr lang="ru-RU" smtClean="0"/>
              <a:pPr/>
              <a:t>29.10.2018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F53B773-5133-4F72-A796-F81306D7B96F}" type="slidenum">
              <a:rPr lang="ru-RU" smtClean="0"/>
              <a:pPr/>
              <a:t>‹#›</a:t>
            </a:fld>
            <a:endParaRPr lang="ru-RU"/>
          </a:p>
        </p:txBody>
      </p:sp>
    </p:spTree>
    <p:extLst>
      <p:ext uri="{BB962C8B-B14F-4D97-AF65-F5344CB8AC3E}">
        <p14:creationId xmlns="" xmlns:p14="http://schemas.microsoft.com/office/powerpoint/2010/main" val="139109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4995862"/>
            <a:ext cx="12192000" cy="1862138"/>
          </a:xfrm>
          <a:prstGeom prst="rect">
            <a:avLst/>
          </a:prstGeom>
        </p:spPr>
      </p:pic>
      <p:sp>
        <p:nvSpPr>
          <p:cNvPr id="2" name="Title 1"/>
          <p:cNvSpPr>
            <a:spLocks noGrp="1"/>
          </p:cNvSpPr>
          <p:nvPr>
            <p:ph type="title"/>
          </p:nvPr>
        </p:nvSpPr>
        <p:spPr>
          <a:xfrm>
            <a:off x="792480" y="753535"/>
            <a:ext cx="10607040" cy="2801935"/>
          </a:xfrm>
        </p:spPr>
        <p:txBody>
          <a:bodyPr anchor="b">
            <a:normAutofit/>
          </a:bodyPr>
          <a:lstStyle>
            <a:lvl1pPr algn="r">
              <a:defRPr sz="2077"/>
            </a:lvl1pPr>
          </a:lstStyle>
          <a:p>
            <a:r>
              <a:rPr lang="ru-RU" smtClean="0"/>
              <a:t>Образец заголовка</a:t>
            </a:r>
            <a:endParaRPr lang="en-US" dirty="0"/>
          </a:p>
        </p:txBody>
      </p:sp>
      <p:sp>
        <p:nvSpPr>
          <p:cNvPr id="3" name="Text Placeholder 2"/>
          <p:cNvSpPr>
            <a:spLocks noGrp="1"/>
          </p:cNvSpPr>
          <p:nvPr>
            <p:ph type="body" idx="1"/>
          </p:nvPr>
        </p:nvSpPr>
        <p:spPr>
          <a:xfrm>
            <a:off x="792481" y="3641726"/>
            <a:ext cx="10607042" cy="1354134"/>
          </a:xfrm>
        </p:spPr>
        <p:txBody>
          <a:bodyPr>
            <a:normAutofit/>
          </a:bodyPr>
          <a:lstStyle>
            <a:lvl1pPr marL="0" indent="0" algn="r">
              <a:buNone/>
              <a:defRPr sz="1142">
                <a:solidFill>
                  <a:schemeClr val="tx1">
                    <a:tint val="75000"/>
                  </a:schemeClr>
                </a:solidFill>
              </a:defRPr>
            </a:lvl1pPr>
            <a:lvl2pPr marL="237390" indent="0">
              <a:buNone/>
              <a:defRPr sz="1038">
                <a:solidFill>
                  <a:schemeClr val="tx1">
                    <a:tint val="75000"/>
                  </a:schemeClr>
                </a:solidFill>
              </a:defRPr>
            </a:lvl2pPr>
            <a:lvl3pPr marL="474779" indent="0">
              <a:buNone/>
              <a:defRPr sz="935">
                <a:solidFill>
                  <a:schemeClr val="tx1">
                    <a:tint val="75000"/>
                  </a:schemeClr>
                </a:solidFill>
              </a:defRPr>
            </a:lvl3pPr>
            <a:lvl4pPr marL="712169" indent="0">
              <a:buNone/>
              <a:defRPr sz="831">
                <a:solidFill>
                  <a:schemeClr val="tx1">
                    <a:tint val="75000"/>
                  </a:schemeClr>
                </a:solidFill>
              </a:defRPr>
            </a:lvl4pPr>
            <a:lvl5pPr marL="949559" indent="0">
              <a:buNone/>
              <a:defRPr sz="831">
                <a:solidFill>
                  <a:schemeClr val="tx1">
                    <a:tint val="75000"/>
                  </a:schemeClr>
                </a:solidFill>
              </a:defRPr>
            </a:lvl5pPr>
            <a:lvl6pPr marL="1186948" indent="0">
              <a:buNone/>
              <a:defRPr sz="831">
                <a:solidFill>
                  <a:schemeClr val="tx1">
                    <a:tint val="75000"/>
                  </a:schemeClr>
                </a:solidFill>
              </a:defRPr>
            </a:lvl6pPr>
            <a:lvl7pPr marL="1424338" indent="0">
              <a:buNone/>
              <a:defRPr sz="831">
                <a:solidFill>
                  <a:schemeClr val="tx1">
                    <a:tint val="75000"/>
                  </a:schemeClr>
                </a:solidFill>
              </a:defRPr>
            </a:lvl7pPr>
            <a:lvl8pPr marL="1661728" indent="0">
              <a:buNone/>
              <a:defRPr sz="831">
                <a:solidFill>
                  <a:schemeClr val="tx1">
                    <a:tint val="75000"/>
                  </a:schemeClr>
                </a:solidFill>
              </a:defRPr>
            </a:lvl8pPr>
            <a:lvl9pPr marL="1899117" indent="0">
              <a:buNone/>
              <a:defRPr sz="831">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7416235" y="381002"/>
            <a:ext cx="2910841" cy="365125"/>
          </a:xfrm>
        </p:spPr>
        <p:txBody>
          <a:bodyPr/>
          <a:lstStyle>
            <a:lvl1pPr algn="r">
              <a:defRPr/>
            </a:lvl1pPr>
          </a:lstStyle>
          <a:p>
            <a:fld id="{0C399A86-3D0F-4847-8B87-8ED6C69D10B9}" type="datetimeFigureOut">
              <a:rPr lang="ru-RU" smtClean="0"/>
              <a:pPr/>
              <a:t>29.10.2018</a:t>
            </a:fld>
            <a:endParaRPr lang="ru-RU"/>
          </a:p>
        </p:txBody>
      </p:sp>
      <p:sp>
        <p:nvSpPr>
          <p:cNvPr id="5" name="Footer Placeholder 4"/>
          <p:cNvSpPr>
            <a:spLocks noGrp="1"/>
          </p:cNvSpPr>
          <p:nvPr>
            <p:ph type="ftr" sz="quarter" idx="11"/>
          </p:nvPr>
        </p:nvSpPr>
        <p:spPr>
          <a:xfrm>
            <a:off x="792480" y="381002"/>
            <a:ext cx="6440875" cy="365125"/>
          </a:xfrm>
        </p:spPr>
        <p:txBody>
          <a:bodyPr/>
          <a:lstStyle/>
          <a:p>
            <a:endParaRPr lang="ru-RU"/>
          </a:p>
        </p:txBody>
      </p:sp>
      <p:sp>
        <p:nvSpPr>
          <p:cNvPr id="6" name="Slide Number Placeholder 5"/>
          <p:cNvSpPr>
            <a:spLocks noGrp="1"/>
          </p:cNvSpPr>
          <p:nvPr>
            <p:ph type="sldNum" sz="quarter" idx="12"/>
          </p:nvPr>
        </p:nvSpPr>
        <p:spPr>
          <a:xfrm>
            <a:off x="10509956" y="381002"/>
            <a:ext cx="889564" cy="365125"/>
          </a:xfrm>
        </p:spPr>
        <p:txBody>
          <a:bodyPr/>
          <a:lstStyle/>
          <a:p>
            <a:fld id="{9F53B773-5133-4F72-A796-F81306D7B96F}" type="slidenum">
              <a:rPr lang="ru-RU" smtClean="0"/>
              <a:pPr/>
              <a:t>‹#›</a:t>
            </a:fld>
            <a:endParaRPr lang="ru-RU"/>
          </a:p>
        </p:txBody>
      </p:sp>
    </p:spTree>
    <p:extLst>
      <p:ext uri="{BB962C8B-B14F-4D97-AF65-F5344CB8AC3E}">
        <p14:creationId xmlns="" xmlns:p14="http://schemas.microsoft.com/office/powerpoint/2010/main" val="1435473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792482" y="2194560"/>
            <a:ext cx="5214105" cy="40690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89466" y="2194560"/>
            <a:ext cx="5210053" cy="40690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C399A86-3D0F-4847-8B87-8ED6C69D10B9}" type="datetimeFigureOut">
              <a:rPr lang="ru-RU" smtClean="0"/>
              <a:pPr/>
              <a:t>29.10.2018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F53B773-5133-4F72-A796-F81306D7B96F}" type="slidenum">
              <a:rPr lang="ru-RU" smtClean="0"/>
              <a:pPr/>
              <a:t>‹#›</a:t>
            </a:fld>
            <a:endParaRPr lang="ru-RU"/>
          </a:p>
        </p:txBody>
      </p:sp>
    </p:spTree>
    <p:extLst>
      <p:ext uri="{BB962C8B-B14F-4D97-AF65-F5344CB8AC3E}">
        <p14:creationId xmlns="" xmlns:p14="http://schemas.microsoft.com/office/powerpoint/2010/main" val="1928805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2895601" y="762000"/>
            <a:ext cx="8503920" cy="129540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95040" y="2183803"/>
            <a:ext cx="4911545" cy="823912"/>
          </a:xfrm>
        </p:spPr>
        <p:txBody>
          <a:bodyPr anchor="b">
            <a:normAutofit/>
          </a:bodyPr>
          <a:lstStyle>
            <a:lvl1pPr marL="0" indent="0">
              <a:buNone/>
              <a:defRPr sz="1454" b="0">
                <a:solidFill>
                  <a:schemeClr val="tx1"/>
                </a:solidFill>
              </a:defRPr>
            </a:lvl1pPr>
            <a:lvl2pPr marL="237390" indent="0">
              <a:buNone/>
              <a:defRPr sz="1038" b="1"/>
            </a:lvl2pPr>
            <a:lvl3pPr marL="474779" indent="0">
              <a:buNone/>
              <a:defRPr sz="935" b="1"/>
            </a:lvl3pPr>
            <a:lvl4pPr marL="712169" indent="0">
              <a:buNone/>
              <a:defRPr sz="831" b="1"/>
            </a:lvl4pPr>
            <a:lvl5pPr marL="949559" indent="0">
              <a:buNone/>
              <a:defRPr sz="831" b="1"/>
            </a:lvl5pPr>
            <a:lvl6pPr marL="1186948" indent="0">
              <a:buNone/>
              <a:defRPr sz="831" b="1"/>
            </a:lvl6pPr>
            <a:lvl7pPr marL="1424338" indent="0">
              <a:buNone/>
              <a:defRPr sz="831" b="1"/>
            </a:lvl7pPr>
            <a:lvl8pPr marL="1661728" indent="0">
              <a:buNone/>
              <a:defRPr sz="831" b="1"/>
            </a:lvl8pPr>
            <a:lvl9pPr marL="1899117" indent="0">
              <a:buNone/>
              <a:defRPr sz="831" b="1"/>
            </a:lvl9pPr>
          </a:lstStyle>
          <a:p>
            <a:pPr lvl="0"/>
            <a:r>
              <a:rPr lang="ru-RU" smtClean="0"/>
              <a:t>Образец текста</a:t>
            </a:r>
          </a:p>
        </p:txBody>
      </p:sp>
      <p:sp>
        <p:nvSpPr>
          <p:cNvPr id="4" name="Content Placeholder 3"/>
          <p:cNvSpPr>
            <a:spLocks noGrp="1"/>
          </p:cNvSpPr>
          <p:nvPr>
            <p:ph sz="half" idx="2"/>
          </p:nvPr>
        </p:nvSpPr>
        <p:spPr>
          <a:xfrm>
            <a:off x="792480" y="3132668"/>
            <a:ext cx="5214105" cy="31309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92025" y="2183803"/>
            <a:ext cx="4907495" cy="823912"/>
          </a:xfrm>
        </p:spPr>
        <p:txBody>
          <a:bodyPr anchor="b">
            <a:normAutofit/>
          </a:bodyPr>
          <a:lstStyle>
            <a:lvl1pPr marL="0" indent="0">
              <a:buNone/>
              <a:defRPr sz="1454" b="0">
                <a:solidFill>
                  <a:schemeClr val="tx1"/>
                </a:solidFill>
              </a:defRPr>
            </a:lvl1pPr>
            <a:lvl2pPr marL="237390" indent="0">
              <a:buNone/>
              <a:defRPr sz="1038" b="1"/>
            </a:lvl2pPr>
            <a:lvl3pPr marL="474779" indent="0">
              <a:buNone/>
              <a:defRPr sz="935" b="1"/>
            </a:lvl3pPr>
            <a:lvl4pPr marL="712169" indent="0">
              <a:buNone/>
              <a:defRPr sz="831" b="1"/>
            </a:lvl4pPr>
            <a:lvl5pPr marL="949559" indent="0">
              <a:buNone/>
              <a:defRPr sz="831" b="1"/>
            </a:lvl5pPr>
            <a:lvl6pPr marL="1186948" indent="0">
              <a:buNone/>
              <a:defRPr sz="831" b="1"/>
            </a:lvl6pPr>
            <a:lvl7pPr marL="1424338" indent="0">
              <a:buNone/>
              <a:defRPr sz="831" b="1"/>
            </a:lvl7pPr>
            <a:lvl8pPr marL="1661728" indent="0">
              <a:buNone/>
              <a:defRPr sz="831" b="1"/>
            </a:lvl8pPr>
            <a:lvl9pPr marL="1899117" indent="0">
              <a:buNone/>
              <a:defRPr sz="831" b="1"/>
            </a:lvl9pPr>
          </a:lstStyle>
          <a:p>
            <a:pPr lvl="0"/>
            <a:r>
              <a:rPr lang="ru-RU" smtClean="0"/>
              <a:t>Образец текста</a:t>
            </a:r>
          </a:p>
        </p:txBody>
      </p:sp>
      <p:sp>
        <p:nvSpPr>
          <p:cNvPr id="6" name="Content Placeholder 5"/>
          <p:cNvSpPr>
            <a:spLocks noGrp="1"/>
          </p:cNvSpPr>
          <p:nvPr>
            <p:ph sz="quarter" idx="4"/>
          </p:nvPr>
        </p:nvSpPr>
        <p:spPr>
          <a:xfrm>
            <a:off x="6189465" y="3132668"/>
            <a:ext cx="5210055" cy="31309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C399A86-3D0F-4847-8B87-8ED6C69D10B9}" type="datetimeFigureOut">
              <a:rPr lang="ru-RU" smtClean="0"/>
              <a:pPr/>
              <a:t>29.10.2018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F53B773-5133-4F72-A796-F81306D7B96F}" type="slidenum">
              <a:rPr lang="ru-RU" smtClean="0"/>
              <a:pPr/>
              <a:t>‹#›</a:t>
            </a:fld>
            <a:endParaRPr lang="ru-RU"/>
          </a:p>
        </p:txBody>
      </p:sp>
    </p:spTree>
    <p:extLst>
      <p:ext uri="{BB962C8B-B14F-4D97-AF65-F5344CB8AC3E}">
        <p14:creationId xmlns="" xmlns:p14="http://schemas.microsoft.com/office/powerpoint/2010/main" val="2353831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C399A86-3D0F-4847-8B87-8ED6C69D10B9}" type="datetimeFigureOut">
              <a:rPr lang="ru-RU" smtClean="0"/>
              <a:pPr/>
              <a:t>29.10.2018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F53B773-5133-4F72-A796-F81306D7B96F}" type="slidenum">
              <a:rPr lang="ru-RU" smtClean="0"/>
              <a:pPr/>
              <a:t>‹#›</a:t>
            </a:fld>
            <a:endParaRPr lang="ru-RU"/>
          </a:p>
        </p:txBody>
      </p:sp>
    </p:spTree>
    <p:extLst>
      <p:ext uri="{BB962C8B-B14F-4D97-AF65-F5344CB8AC3E}">
        <p14:creationId xmlns="" xmlns:p14="http://schemas.microsoft.com/office/powerpoint/2010/main" val="3158753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399A86-3D0F-4847-8B87-8ED6C69D10B9}" type="datetimeFigureOut">
              <a:rPr lang="ru-RU" smtClean="0"/>
              <a:pPr/>
              <a:t>29.10.2018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F53B773-5133-4F72-A796-F81306D7B96F}" type="slidenum">
              <a:rPr lang="ru-RU" smtClean="0"/>
              <a:pPr/>
              <a:t>‹#›</a:t>
            </a:fld>
            <a:endParaRPr lang="ru-RU"/>
          </a:p>
        </p:txBody>
      </p:sp>
    </p:spTree>
    <p:extLst>
      <p:ext uri="{BB962C8B-B14F-4D97-AF65-F5344CB8AC3E}">
        <p14:creationId xmlns="" xmlns:p14="http://schemas.microsoft.com/office/powerpoint/2010/main" val="3946183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92481" y="1524000"/>
            <a:ext cx="4114800" cy="1600200"/>
          </a:xfrm>
        </p:spPr>
        <p:txBody>
          <a:bodyPr anchor="b"/>
          <a:lstStyle>
            <a:lvl1pPr algn="l">
              <a:defRPr sz="1662"/>
            </a:lvl1pPr>
          </a:lstStyle>
          <a:p>
            <a:r>
              <a:rPr lang="ru-RU" smtClean="0"/>
              <a:t>Образец заголовка</a:t>
            </a:r>
            <a:endParaRPr lang="en-US" dirty="0"/>
          </a:p>
        </p:txBody>
      </p:sp>
      <p:sp>
        <p:nvSpPr>
          <p:cNvPr id="3" name="Content Placeholder 2"/>
          <p:cNvSpPr>
            <a:spLocks noGrp="1"/>
          </p:cNvSpPr>
          <p:nvPr>
            <p:ph idx="1"/>
          </p:nvPr>
        </p:nvSpPr>
        <p:spPr>
          <a:xfrm>
            <a:off x="5181600" y="746760"/>
            <a:ext cx="6217920" cy="5516880"/>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92481" y="3124200"/>
            <a:ext cx="4114800" cy="3139440"/>
          </a:xfrm>
        </p:spPr>
        <p:txBody>
          <a:bodyPr/>
          <a:lstStyle>
            <a:lvl1pPr marL="0" indent="0">
              <a:buNone/>
              <a:defRPr sz="831"/>
            </a:lvl1pPr>
            <a:lvl2pPr marL="237390" indent="0">
              <a:buNone/>
              <a:defRPr sz="727"/>
            </a:lvl2pPr>
            <a:lvl3pPr marL="474779" indent="0">
              <a:buNone/>
              <a:defRPr sz="623"/>
            </a:lvl3pPr>
            <a:lvl4pPr marL="712169" indent="0">
              <a:buNone/>
              <a:defRPr sz="519"/>
            </a:lvl4pPr>
            <a:lvl5pPr marL="949559" indent="0">
              <a:buNone/>
              <a:defRPr sz="519"/>
            </a:lvl5pPr>
            <a:lvl6pPr marL="1186948" indent="0">
              <a:buNone/>
              <a:defRPr sz="519"/>
            </a:lvl6pPr>
            <a:lvl7pPr marL="1424338" indent="0">
              <a:buNone/>
              <a:defRPr sz="519"/>
            </a:lvl7pPr>
            <a:lvl8pPr marL="1661728" indent="0">
              <a:buNone/>
              <a:defRPr sz="519"/>
            </a:lvl8pPr>
            <a:lvl9pPr marL="1899117" indent="0">
              <a:buNone/>
              <a:defRPr sz="519"/>
            </a:lvl9pPr>
          </a:lstStyle>
          <a:p>
            <a:pPr lvl="0"/>
            <a:r>
              <a:rPr lang="ru-RU" smtClean="0"/>
              <a:t>Образец текста</a:t>
            </a:r>
          </a:p>
        </p:txBody>
      </p:sp>
      <p:sp>
        <p:nvSpPr>
          <p:cNvPr id="5" name="Date Placeholder 4"/>
          <p:cNvSpPr>
            <a:spLocks noGrp="1"/>
          </p:cNvSpPr>
          <p:nvPr>
            <p:ph type="dt" sz="half" idx="10"/>
          </p:nvPr>
        </p:nvSpPr>
        <p:spPr/>
        <p:txBody>
          <a:bodyPr/>
          <a:lstStyle/>
          <a:p>
            <a:fld id="{0C399A86-3D0F-4847-8B87-8ED6C69D10B9}" type="datetimeFigureOut">
              <a:rPr lang="ru-RU" smtClean="0"/>
              <a:pPr/>
              <a:t>29.10.2018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F53B773-5133-4F72-A796-F81306D7B96F}" type="slidenum">
              <a:rPr lang="ru-RU" smtClean="0"/>
              <a:pPr/>
              <a:t>‹#›</a:t>
            </a:fld>
            <a:endParaRPr lang="ru-RU"/>
          </a:p>
        </p:txBody>
      </p:sp>
    </p:spTree>
    <p:extLst>
      <p:ext uri="{BB962C8B-B14F-4D97-AF65-F5344CB8AC3E}">
        <p14:creationId xmlns="" xmlns:p14="http://schemas.microsoft.com/office/powerpoint/2010/main" val="192466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92480" y="1524000"/>
            <a:ext cx="5434308" cy="1600200"/>
          </a:xfrm>
        </p:spPr>
        <p:txBody>
          <a:bodyPr anchor="b"/>
          <a:lstStyle>
            <a:lvl1pPr algn="l">
              <a:defRPr sz="1662"/>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503365" y="751242"/>
            <a:ext cx="4898980" cy="5512398"/>
          </a:xfrm>
        </p:spPr>
        <p:txBody>
          <a:bodyPr anchor="t"/>
          <a:lstStyle>
            <a:lvl1pPr marL="0" indent="0">
              <a:buNone/>
              <a:defRPr sz="1662"/>
            </a:lvl1pPr>
            <a:lvl2pPr marL="237390" indent="0">
              <a:buNone/>
              <a:defRPr sz="1454"/>
            </a:lvl2pPr>
            <a:lvl3pPr marL="474779" indent="0">
              <a:buNone/>
              <a:defRPr sz="1246"/>
            </a:lvl3pPr>
            <a:lvl4pPr marL="712169" indent="0">
              <a:buNone/>
              <a:defRPr sz="1038"/>
            </a:lvl4pPr>
            <a:lvl5pPr marL="949559" indent="0">
              <a:buNone/>
              <a:defRPr sz="1038"/>
            </a:lvl5pPr>
            <a:lvl6pPr marL="1186948" indent="0">
              <a:buNone/>
              <a:defRPr sz="1038"/>
            </a:lvl6pPr>
            <a:lvl7pPr marL="1424338" indent="0">
              <a:buNone/>
              <a:defRPr sz="1038"/>
            </a:lvl7pPr>
            <a:lvl8pPr marL="1661728" indent="0">
              <a:buNone/>
              <a:defRPr sz="1038"/>
            </a:lvl8pPr>
            <a:lvl9pPr marL="1899117" indent="0">
              <a:buNone/>
              <a:defRPr sz="1038"/>
            </a:lvl9pPr>
          </a:lstStyle>
          <a:p>
            <a:r>
              <a:rPr lang="ru-RU" smtClean="0"/>
              <a:t>Вставка рисунка</a:t>
            </a:r>
            <a:endParaRPr lang="en-US" dirty="0"/>
          </a:p>
        </p:txBody>
      </p:sp>
      <p:sp>
        <p:nvSpPr>
          <p:cNvPr id="4" name="Text Placeholder 3"/>
          <p:cNvSpPr>
            <a:spLocks noGrp="1"/>
          </p:cNvSpPr>
          <p:nvPr>
            <p:ph type="body" sz="half" idx="2"/>
          </p:nvPr>
        </p:nvSpPr>
        <p:spPr>
          <a:xfrm>
            <a:off x="792480" y="3124200"/>
            <a:ext cx="5434308" cy="3139440"/>
          </a:xfrm>
        </p:spPr>
        <p:txBody>
          <a:bodyPr/>
          <a:lstStyle>
            <a:lvl1pPr marL="0" indent="0">
              <a:buNone/>
              <a:defRPr sz="831"/>
            </a:lvl1pPr>
            <a:lvl2pPr marL="237390" indent="0">
              <a:buNone/>
              <a:defRPr sz="727"/>
            </a:lvl2pPr>
            <a:lvl3pPr marL="474779" indent="0">
              <a:buNone/>
              <a:defRPr sz="623"/>
            </a:lvl3pPr>
            <a:lvl4pPr marL="712169" indent="0">
              <a:buNone/>
              <a:defRPr sz="519"/>
            </a:lvl4pPr>
            <a:lvl5pPr marL="949559" indent="0">
              <a:buNone/>
              <a:defRPr sz="519"/>
            </a:lvl5pPr>
            <a:lvl6pPr marL="1186948" indent="0">
              <a:buNone/>
              <a:defRPr sz="519"/>
            </a:lvl6pPr>
            <a:lvl7pPr marL="1424338" indent="0">
              <a:buNone/>
              <a:defRPr sz="519"/>
            </a:lvl7pPr>
            <a:lvl8pPr marL="1661728" indent="0">
              <a:buNone/>
              <a:defRPr sz="519"/>
            </a:lvl8pPr>
            <a:lvl9pPr marL="1899117" indent="0">
              <a:buNone/>
              <a:defRPr sz="519"/>
            </a:lvl9pPr>
          </a:lstStyle>
          <a:p>
            <a:pPr lvl="0"/>
            <a:r>
              <a:rPr lang="ru-RU" smtClean="0"/>
              <a:t>Образец текста</a:t>
            </a:r>
          </a:p>
        </p:txBody>
      </p:sp>
      <p:sp>
        <p:nvSpPr>
          <p:cNvPr id="5" name="Date Placeholder 4"/>
          <p:cNvSpPr>
            <a:spLocks noGrp="1"/>
          </p:cNvSpPr>
          <p:nvPr>
            <p:ph type="dt" sz="half" idx="10"/>
          </p:nvPr>
        </p:nvSpPr>
        <p:spPr/>
        <p:txBody>
          <a:bodyPr/>
          <a:lstStyle/>
          <a:p>
            <a:fld id="{0C399A86-3D0F-4847-8B87-8ED6C69D10B9}" type="datetimeFigureOut">
              <a:rPr lang="ru-RU" smtClean="0"/>
              <a:pPr/>
              <a:t>29.10.2018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F53B773-5133-4F72-A796-F81306D7B96F}" type="slidenum">
              <a:rPr lang="ru-RU" smtClean="0"/>
              <a:pPr/>
              <a:t>‹#›</a:t>
            </a:fld>
            <a:endParaRPr lang="ru-RU"/>
          </a:p>
        </p:txBody>
      </p:sp>
    </p:spTree>
    <p:extLst>
      <p:ext uri="{BB962C8B-B14F-4D97-AF65-F5344CB8AC3E}">
        <p14:creationId xmlns="" xmlns:p14="http://schemas.microsoft.com/office/powerpoint/2010/main" val="1789708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 xmlns:a14="http://schemas.microsoft.com/office/drawing/2010/main" val="0"/>
              </a:ext>
            </a:extLst>
          </a:blip>
          <a:stretch>
            <a:fillRect/>
          </a:stretch>
        </p:blipFill>
        <p:spPr>
          <a:xfrm>
            <a:off x="0" y="0"/>
            <a:ext cx="12192000" cy="1081088"/>
          </a:xfrm>
          <a:prstGeom prst="rect">
            <a:avLst/>
          </a:prstGeom>
        </p:spPr>
      </p:pic>
      <p:sp>
        <p:nvSpPr>
          <p:cNvPr id="2" name="Title Placeholder 1"/>
          <p:cNvSpPr>
            <a:spLocks noGrp="1"/>
          </p:cNvSpPr>
          <p:nvPr>
            <p:ph type="title"/>
          </p:nvPr>
        </p:nvSpPr>
        <p:spPr>
          <a:xfrm>
            <a:off x="2895601" y="764373"/>
            <a:ext cx="8503920" cy="12930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792480" y="2194560"/>
            <a:ext cx="10607040" cy="406908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549639" y="6356352"/>
            <a:ext cx="2849881" cy="365125"/>
          </a:xfrm>
          <a:prstGeom prst="rect">
            <a:avLst/>
          </a:prstGeom>
        </p:spPr>
        <p:txBody>
          <a:bodyPr vert="horz" lIns="91440" tIns="45720" rIns="91440" bIns="45720" rtlCol="0" anchor="ctr"/>
          <a:lstStyle>
            <a:lvl1pPr algn="r">
              <a:defRPr sz="546">
                <a:solidFill>
                  <a:schemeClr val="tx1">
                    <a:tint val="75000"/>
                  </a:schemeClr>
                </a:solidFill>
              </a:defRPr>
            </a:lvl1pPr>
          </a:lstStyle>
          <a:p>
            <a:fld id="{0C399A86-3D0F-4847-8B87-8ED6C69D10B9}" type="datetimeFigureOut">
              <a:rPr lang="ru-RU" smtClean="0"/>
              <a:pPr/>
              <a:t>29.10.2018</a:t>
            </a:fld>
            <a:endParaRPr lang="ru-RU"/>
          </a:p>
        </p:txBody>
      </p:sp>
      <p:sp>
        <p:nvSpPr>
          <p:cNvPr id="5" name="Footer Placeholder 4"/>
          <p:cNvSpPr>
            <a:spLocks noGrp="1"/>
          </p:cNvSpPr>
          <p:nvPr>
            <p:ph type="ftr" sz="quarter" idx="3"/>
          </p:nvPr>
        </p:nvSpPr>
        <p:spPr>
          <a:xfrm>
            <a:off x="792481" y="6355847"/>
            <a:ext cx="7574281" cy="365125"/>
          </a:xfrm>
          <a:prstGeom prst="rect">
            <a:avLst/>
          </a:prstGeom>
        </p:spPr>
        <p:txBody>
          <a:bodyPr vert="horz" lIns="91440" tIns="45720" rIns="91440" bIns="45720" rtlCol="0" anchor="ctr"/>
          <a:lstStyle>
            <a:lvl1pPr algn="l">
              <a:defRPr sz="546">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763000" y="381002"/>
            <a:ext cx="2636521" cy="365125"/>
          </a:xfrm>
          <a:prstGeom prst="rect">
            <a:avLst/>
          </a:prstGeom>
        </p:spPr>
        <p:txBody>
          <a:bodyPr vert="horz" lIns="91440" tIns="45720" rIns="91440" bIns="45720" rtlCol="0" anchor="ctr"/>
          <a:lstStyle>
            <a:lvl1pPr algn="r">
              <a:defRPr sz="546">
                <a:solidFill>
                  <a:schemeClr val="tx1">
                    <a:tint val="75000"/>
                  </a:schemeClr>
                </a:solidFill>
              </a:defRPr>
            </a:lvl1pPr>
          </a:lstStyle>
          <a:p>
            <a:fld id="{9F53B773-5133-4F72-A796-F81306D7B96F}" type="slidenum">
              <a:rPr lang="ru-RU" smtClean="0"/>
              <a:pPr/>
              <a:t>‹#›</a:t>
            </a:fld>
            <a:endParaRPr lang="ru-RU"/>
          </a:p>
        </p:txBody>
      </p:sp>
    </p:spTree>
    <p:extLst>
      <p:ext uri="{BB962C8B-B14F-4D97-AF65-F5344CB8AC3E}">
        <p14:creationId xmlns="" xmlns:p14="http://schemas.microsoft.com/office/powerpoint/2010/main" val="35894663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474779" rtl="0" eaLnBrk="1" latinLnBrk="0" hangingPunct="1">
        <a:lnSpc>
          <a:spcPct val="90000"/>
        </a:lnSpc>
        <a:spcBef>
          <a:spcPct val="0"/>
        </a:spcBef>
        <a:buNone/>
        <a:defRPr sz="2077" kern="1200" cap="all" baseline="0">
          <a:solidFill>
            <a:schemeClr val="tx1"/>
          </a:solidFill>
          <a:latin typeface="+mj-lt"/>
          <a:ea typeface="+mj-ea"/>
          <a:cs typeface="+mj-cs"/>
        </a:defRPr>
      </a:lvl1pPr>
    </p:titleStyle>
    <p:bodyStyle>
      <a:lvl1pPr marL="118695" indent="-118695" algn="l" defTabSz="474779" rtl="0" eaLnBrk="1" latinLnBrk="0" hangingPunct="1">
        <a:lnSpc>
          <a:spcPct val="90000"/>
        </a:lnSpc>
        <a:spcBef>
          <a:spcPts val="519"/>
        </a:spcBef>
        <a:buFont typeface="Arial" panose="020B0604020202020204" pitchFamily="34" charset="0"/>
        <a:buChar char="•"/>
        <a:defRPr sz="1142" kern="1200">
          <a:solidFill>
            <a:schemeClr val="tx1"/>
          </a:solidFill>
          <a:latin typeface="+mn-lt"/>
          <a:ea typeface="+mn-ea"/>
          <a:cs typeface="+mn-cs"/>
        </a:defRPr>
      </a:lvl1pPr>
      <a:lvl2pPr marL="356085" indent="-118695" algn="l" defTabSz="474779" rtl="0" eaLnBrk="1" latinLnBrk="0" hangingPunct="1">
        <a:lnSpc>
          <a:spcPct val="90000"/>
        </a:lnSpc>
        <a:spcBef>
          <a:spcPts val="260"/>
        </a:spcBef>
        <a:buFont typeface="Arial" panose="020B0604020202020204" pitchFamily="34" charset="0"/>
        <a:buChar char="•"/>
        <a:defRPr sz="1038" kern="1200">
          <a:solidFill>
            <a:schemeClr val="tx1"/>
          </a:solidFill>
          <a:latin typeface="+mn-lt"/>
          <a:ea typeface="+mn-ea"/>
          <a:cs typeface="+mn-cs"/>
        </a:defRPr>
      </a:lvl2pPr>
      <a:lvl3pPr marL="593474" indent="-118695" algn="l" defTabSz="474779"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3pPr>
      <a:lvl4pPr marL="830864" indent="-118695" algn="l" defTabSz="474779" rtl="0" eaLnBrk="1" latinLnBrk="0" hangingPunct="1">
        <a:lnSpc>
          <a:spcPct val="90000"/>
        </a:lnSpc>
        <a:spcBef>
          <a:spcPts val="260"/>
        </a:spcBef>
        <a:buFont typeface="Arial" panose="020B0604020202020204" pitchFamily="34" charset="0"/>
        <a:buChar char="•"/>
        <a:defRPr sz="831" kern="1200">
          <a:solidFill>
            <a:schemeClr val="tx1"/>
          </a:solidFill>
          <a:latin typeface="+mn-lt"/>
          <a:ea typeface="+mn-ea"/>
          <a:cs typeface="+mn-cs"/>
        </a:defRPr>
      </a:lvl4pPr>
      <a:lvl5pPr marL="1068254" indent="-118695" algn="l" defTabSz="474779" rtl="0" eaLnBrk="1" latinLnBrk="0" hangingPunct="1">
        <a:lnSpc>
          <a:spcPct val="90000"/>
        </a:lnSpc>
        <a:spcBef>
          <a:spcPts val="260"/>
        </a:spcBef>
        <a:buFont typeface="Arial" panose="020B0604020202020204" pitchFamily="34" charset="0"/>
        <a:buChar char="•"/>
        <a:defRPr sz="831" kern="1200">
          <a:solidFill>
            <a:schemeClr val="tx1"/>
          </a:solidFill>
          <a:latin typeface="+mn-lt"/>
          <a:ea typeface="+mn-ea"/>
          <a:cs typeface="+mn-cs"/>
        </a:defRPr>
      </a:lvl5pPr>
      <a:lvl6pPr marL="1305643" indent="-118695" algn="l" defTabSz="474779" rtl="0" eaLnBrk="1" latinLnBrk="0" hangingPunct="1">
        <a:lnSpc>
          <a:spcPct val="90000"/>
        </a:lnSpc>
        <a:spcBef>
          <a:spcPts val="260"/>
        </a:spcBef>
        <a:buFont typeface="Arial" panose="020B0604020202020204" pitchFamily="34" charset="0"/>
        <a:buChar char="•"/>
        <a:defRPr sz="831" kern="1200">
          <a:solidFill>
            <a:schemeClr val="tx1"/>
          </a:solidFill>
          <a:latin typeface="+mn-lt"/>
          <a:ea typeface="+mn-ea"/>
          <a:cs typeface="+mn-cs"/>
        </a:defRPr>
      </a:lvl6pPr>
      <a:lvl7pPr marL="1543033" indent="-118695" algn="l" defTabSz="474779" rtl="0" eaLnBrk="1" latinLnBrk="0" hangingPunct="1">
        <a:lnSpc>
          <a:spcPct val="90000"/>
        </a:lnSpc>
        <a:spcBef>
          <a:spcPts val="260"/>
        </a:spcBef>
        <a:buFont typeface="Arial" panose="020B0604020202020204" pitchFamily="34" charset="0"/>
        <a:buChar char="•"/>
        <a:defRPr sz="831" kern="1200">
          <a:solidFill>
            <a:schemeClr val="tx1"/>
          </a:solidFill>
          <a:latin typeface="+mn-lt"/>
          <a:ea typeface="+mn-ea"/>
          <a:cs typeface="+mn-cs"/>
        </a:defRPr>
      </a:lvl7pPr>
      <a:lvl8pPr marL="1780423" indent="-118695" algn="l" defTabSz="474779" rtl="0" eaLnBrk="1" latinLnBrk="0" hangingPunct="1">
        <a:lnSpc>
          <a:spcPct val="90000"/>
        </a:lnSpc>
        <a:spcBef>
          <a:spcPts val="260"/>
        </a:spcBef>
        <a:buFont typeface="Arial" panose="020B0604020202020204" pitchFamily="34" charset="0"/>
        <a:buChar char="•"/>
        <a:defRPr sz="831" kern="1200">
          <a:solidFill>
            <a:schemeClr val="tx1"/>
          </a:solidFill>
          <a:latin typeface="+mn-lt"/>
          <a:ea typeface="+mn-ea"/>
          <a:cs typeface="+mn-cs"/>
        </a:defRPr>
      </a:lvl8pPr>
      <a:lvl9pPr marL="2017812" indent="-118695" algn="l" defTabSz="474779" rtl="0" eaLnBrk="1" latinLnBrk="0" hangingPunct="1">
        <a:lnSpc>
          <a:spcPct val="90000"/>
        </a:lnSpc>
        <a:spcBef>
          <a:spcPts val="260"/>
        </a:spcBef>
        <a:buFont typeface="Arial" panose="020B0604020202020204" pitchFamily="34" charset="0"/>
        <a:buChar char="•"/>
        <a:defRPr sz="831" kern="1200">
          <a:solidFill>
            <a:schemeClr val="tx1"/>
          </a:solidFill>
          <a:latin typeface="+mn-lt"/>
          <a:ea typeface="+mn-ea"/>
          <a:cs typeface="+mn-cs"/>
        </a:defRPr>
      </a:lvl9pPr>
    </p:bodyStyle>
    <p:otherStyle>
      <a:defPPr>
        <a:defRPr lang="en-US"/>
      </a:defPPr>
      <a:lvl1pPr marL="0" algn="l" defTabSz="474779" rtl="0" eaLnBrk="1" latinLnBrk="0" hangingPunct="1">
        <a:defRPr sz="935" kern="1200">
          <a:solidFill>
            <a:schemeClr val="tx1"/>
          </a:solidFill>
          <a:latin typeface="+mn-lt"/>
          <a:ea typeface="+mn-ea"/>
          <a:cs typeface="+mn-cs"/>
        </a:defRPr>
      </a:lvl1pPr>
      <a:lvl2pPr marL="237390" algn="l" defTabSz="474779" rtl="0" eaLnBrk="1" latinLnBrk="0" hangingPunct="1">
        <a:defRPr sz="935" kern="1200">
          <a:solidFill>
            <a:schemeClr val="tx1"/>
          </a:solidFill>
          <a:latin typeface="+mn-lt"/>
          <a:ea typeface="+mn-ea"/>
          <a:cs typeface="+mn-cs"/>
        </a:defRPr>
      </a:lvl2pPr>
      <a:lvl3pPr marL="474779" algn="l" defTabSz="474779" rtl="0" eaLnBrk="1" latinLnBrk="0" hangingPunct="1">
        <a:defRPr sz="935" kern="1200">
          <a:solidFill>
            <a:schemeClr val="tx1"/>
          </a:solidFill>
          <a:latin typeface="+mn-lt"/>
          <a:ea typeface="+mn-ea"/>
          <a:cs typeface="+mn-cs"/>
        </a:defRPr>
      </a:lvl3pPr>
      <a:lvl4pPr marL="712169" algn="l" defTabSz="474779" rtl="0" eaLnBrk="1" latinLnBrk="0" hangingPunct="1">
        <a:defRPr sz="935" kern="1200">
          <a:solidFill>
            <a:schemeClr val="tx1"/>
          </a:solidFill>
          <a:latin typeface="+mn-lt"/>
          <a:ea typeface="+mn-ea"/>
          <a:cs typeface="+mn-cs"/>
        </a:defRPr>
      </a:lvl4pPr>
      <a:lvl5pPr marL="949559" algn="l" defTabSz="474779" rtl="0" eaLnBrk="1" latinLnBrk="0" hangingPunct="1">
        <a:defRPr sz="935" kern="1200">
          <a:solidFill>
            <a:schemeClr val="tx1"/>
          </a:solidFill>
          <a:latin typeface="+mn-lt"/>
          <a:ea typeface="+mn-ea"/>
          <a:cs typeface="+mn-cs"/>
        </a:defRPr>
      </a:lvl5pPr>
      <a:lvl6pPr marL="1186948" algn="l" defTabSz="474779" rtl="0" eaLnBrk="1" latinLnBrk="0" hangingPunct="1">
        <a:defRPr sz="935" kern="1200">
          <a:solidFill>
            <a:schemeClr val="tx1"/>
          </a:solidFill>
          <a:latin typeface="+mn-lt"/>
          <a:ea typeface="+mn-ea"/>
          <a:cs typeface="+mn-cs"/>
        </a:defRPr>
      </a:lvl6pPr>
      <a:lvl7pPr marL="1424338" algn="l" defTabSz="474779" rtl="0" eaLnBrk="1" latinLnBrk="0" hangingPunct="1">
        <a:defRPr sz="935" kern="1200">
          <a:solidFill>
            <a:schemeClr val="tx1"/>
          </a:solidFill>
          <a:latin typeface="+mn-lt"/>
          <a:ea typeface="+mn-ea"/>
          <a:cs typeface="+mn-cs"/>
        </a:defRPr>
      </a:lvl7pPr>
      <a:lvl8pPr marL="1661728" algn="l" defTabSz="474779" rtl="0" eaLnBrk="1" latinLnBrk="0" hangingPunct="1">
        <a:defRPr sz="935" kern="1200">
          <a:solidFill>
            <a:schemeClr val="tx1"/>
          </a:solidFill>
          <a:latin typeface="+mn-lt"/>
          <a:ea typeface="+mn-ea"/>
          <a:cs typeface="+mn-cs"/>
        </a:defRPr>
      </a:lvl8pPr>
      <a:lvl9pPr marL="1899117" algn="l" defTabSz="474779" rtl="0" eaLnBrk="1" latinLnBrk="0" hangingPunct="1">
        <a:defRPr sz="93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sp>
        <p:nvSpPr>
          <p:cNvPr id="5" name="Прямоугольник 4"/>
          <p:cNvSpPr/>
          <p:nvPr/>
        </p:nvSpPr>
        <p:spPr>
          <a:xfrm>
            <a:off x="5406502" y="435006"/>
            <a:ext cx="5179332" cy="1015663"/>
          </a:xfrm>
          <a:prstGeom prst="rect">
            <a:avLst/>
          </a:prstGeom>
        </p:spPr>
        <p:txBody>
          <a:bodyPr wrap="square">
            <a:spAutoFit/>
          </a:bodyPr>
          <a:lstStyle/>
          <a:p>
            <a:pPr algn="ctr"/>
            <a:r>
              <a:rPr lang="ru-RU" sz="6000" b="1" i="1" dirty="0" smtClean="0">
                <a:latin typeface="+mn-lt"/>
              </a:rPr>
              <a:t>ПОРТФОЛИО </a:t>
            </a:r>
            <a:endParaRPr lang="ru-RU" sz="6000" dirty="0">
              <a:latin typeface="+mn-lt"/>
            </a:endParaRPr>
          </a:p>
        </p:txBody>
      </p:sp>
      <p:pic>
        <p:nvPicPr>
          <p:cNvPr id="6" name="Рисунок 5" descr="image.jpg"/>
          <p:cNvPicPr>
            <a:picLocks noChangeAspect="1"/>
          </p:cNvPicPr>
          <p:nvPr/>
        </p:nvPicPr>
        <p:blipFill>
          <a:blip r:embed="rId3"/>
          <a:stretch>
            <a:fillRect/>
          </a:stretch>
        </p:blipFill>
        <p:spPr>
          <a:xfrm>
            <a:off x="530288" y="234546"/>
            <a:ext cx="3944058" cy="5401644"/>
          </a:xfrm>
          <a:prstGeom prst="rect">
            <a:avLst/>
          </a:prstGeom>
          <a:ln>
            <a:noFill/>
          </a:ln>
          <a:effectLst>
            <a:softEdge rad="112500"/>
          </a:effectLst>
        </p:spPr>
      </p:pic>
      <p:sp>
        <p:nvSpPr>
          <p:cNvPr id="7" name="Прямоугольник 6"/>
          <p:cNvSpPr/>
          <p:nvPr/>
        </p:nvSpPr>
        <p:spPr>
          <a:xfrm>
            <a:off x="127460" y="5893531"/>
            <a:ext cx="4572000" cy="646331"/>
          </a:xfrm>
          <a:prstGeom prst="rect">
            <a:avLst/>
          </a:prstGeom>
        </p:spPr>
        <p:txBody>
          <a:bodyPr>
            <a:spAutoFit/>
          </a:bodyPr>
          <a:lstStyle/>
          <a:p>
            <a:pPr lvl="0" algn="ctr" eaLnBrk="0" hangingPunct="0">
              <a:defRPr/>
            </a:pPr>
            <a:r>
              <a:rPr lang="ru-RU" b="1" i="1" dirty="0" smtClean="0">
                <a:solidFill>
                  <a:schemeClr val="accent1"/>
                </a:solidFill>
              </a:rPr>
              <a:t>АУЛОВОЙ  ИННЫ  ВАСИЛЬЕВНЫ</a:t>
            </a:r>
          </a:p>
          <a:p>
            <a:pPr lvl="0" algn="ctr" eaLnBrk="0" hangingPunct="0">
              <a:defRPr/>
            </a:pPr>
            <a:r>
              <a:rPr lang="ru-RU" b="1" i="1" dirty="0" smtClean="0">
                <a:solidFill>
                  <a:schemeClr val="accent1"/>
                </a:solidFill>
              </a:rPr>
              <a:t>25.01.1985 г.р.</a:t>
            </a:r>
            <a:endParaRPr lang="ru-RU" dirty="0">
              <a:solidFill>
                <a:schemeClr val="accent1"/>
              </a:solidFill>
            </a:endParaRPr>
          </a:p>
        </p:txBody>
      </p:sp>
      <p:sp>
        <p:nvSpPr>
          <p:cNvPr id="8" name="Rectangle 5"/>
          <p:cNvSpPr txBox="1">
            <a:spLocks noChangeArrowheads="1"/>
          </p:cNvSpPr>
          <p:nvPr/>
        </p:nvSpPr>
        <p:spPr>
          <a:xfrm>
            <a:off x="4669654" y="1813945"/>
            <a:ext cx="6312024" cy="178595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5400" b="0" i="1" u="none" strike="noStrike" kern="1200" cap="none" spc="0" normalizeH="0" baseline="0" noProof="0" dirty="0" smtClean="0">
                <a:ln>
                  <a:noFill/>
                </a:ln>
                <a:effectLst/>
                <a:uLnTx/>
                <a:uFillTx/>
                <a:latin typeface="+mn-lt"/>
                <a:ea typeface="+mj-ea"/>
                <a:cs typeface="+mj-cs"/>
              </a:rPr>
              <a:t>педагога   дополнительного      образования</a:t>
            </a:r>
            <a:r>
              <a:rPr kumimoji="0" lang="ru-RU" sz="5400" b="0" i="0" u="none" strike="noStrike" kern="1200" cap="none" spc="0" normalizeH="0" baseline="0" noProof="0" dirty="0" smtClean="0">
                <a:ln>
                  <a:noFill/>
                </a:ln>
                <a:effectLst/>
                <a:uLnTx/>
                <a:uFillTx/>
                <a:latin typeface="+mn-lt"/>
                <a:ea typeface="+mj-ea"/>
                <a:cs typeface="+mj-cs"/>
              </a:rPr>
              <a:t> </a:t>
            </a:r>
            <a:r>
              <a:rPr kumimoji="0" lang="ru-RU" sz="4000" b="0" i="0" u="none" strike="noStrike" kern="1200" cap="none" spc="0" normalizeH="0" baseline="0" noProof="0" dirty="0" smtClean="0">
                <a:ln>
                  <a:noFill/>
                </a:ln>
                <a:effectLst/>
                <a:uLnTx/>
                <a:uFillTx/>
                <a:latin typeface="Comic Sans MS" pitchFamily="66" charset="0"/>
                <a:ea typeface="+mj-ea"/>
                <a:cs typeface="+mj-cs"/>
              </a:rPr>
              <a:t/>
            </a:r>
            <a:br>
              <a:rPr kumimoji="0" lang="ru-RU" sz="4000" b="0" i="0" u="none" strike="noStrike" kern="1200" cap="none" spc="0" normalizeH="0" baseline="0" noProof="0" dirty="0" smtClean="0">
                <a:ln>
                  <a:noFill/>
                </a:ln>
                <a:effectLst/>
                <a:uLnTx/>
                <a:uFillTx/>
                <a:latin typeface="Comic Sans MS" pitchFamily="66" charset="0"/>
                <a:ea typeface="+mj-ea"/>
                <a:cs typeface="+mj-cs"/>
              </a:rPr>
            </a:br>
            <a:r>
              <a:rPr kumimoji="0" lang="ru-RU" sz="1800" b="0" i="0" u="none" strike="noStrike" kern="1200" cap="none" spc="0" normalizeH="0" baseline="0" noProof="0" dirty="0" smtClean="0">
                <a:ln>
                  <a:noFill/>
                </a:ln>
                <a:effectLst/>
                <a:uLnTx/>
                <a:uFillTx/>
                <a:latin typeface="Comic Sans MS" pitchFamily="66" charset="0"/>
                <a:ea typeface="+mj-ea"/>
                <a:cs typeface="+mj-cs"/>
              </a:rPr>
              <a:t/>
            </a:r>
            <a:br>
              <a:rPr kumimoji="0" lang="ru-RU" sz="1800" b="0" i="0" u="none" strike="noStrike" kern="1200" cap="none" spc="0" normalizeH="0" baseline="0" noProof="0" dirty="0" smtClean="0">
                <a:ln>
                  <a:noFill/>
                </a:ln>
                <a:effectLst/>
                <a:uLnTx/>
                <a:uFillTx/>
                <a:latin typeface="Comic Sans MS" pitchFamily="66" charset="0"/>
                <a:ea typeface="+mj-ea"/>
                <a:cs typeface="+mj-cs"/>
              </a:rPr>
            </a:br>
            <a:r>
              <a:rPr kumimoji="0" lang="ru-RU" sz="1800" b="0" i="0" u="none" strike="noStrike" kern="1200" cap="none" spc="0" normalizeH="0" baseline="0" noProof="0" dirty="0" smtClean="0">
                <a:ln>
                  <a:noFill/>
                </a:ln>
                <a:effectLst/>
                <a:uLnTx/>
                <a:uFillTx/>
                <a:latin typeface="Comic Sans MS" pitchFamily="66" charset="0"/>
                <a:ea typeface="+mj-ea"/>
                <a:cs typeface="+mj-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0" i="1" u="none" strike="noStrike" kern="1200" cap="none" spc="0" normalizeH="0" baseline="0" noProof="0" dirty="0" smtClean="0">
                <a:ln>
                  <a:noFill/>
                </a:ln>
                <a:effectLst/>
                <a:uLnTx/>
                <a:uFillTx/>
                <a:latin typeface="Comic Sans MS" pitchFamily="66" charset="0"/>
                <a:ea typeface="+mj-ea"/>
                <a:cs typeface="+mj-cs"/>
              </a:rPr>
              <a:t/>
            </a:r>
            <a:br>
              <a:rPr kumimoji="0" lang="ru-RU" sz="2400" b="0" i="1" u="none" strike="noStrike" kern="1200" cap="none" spc="0" normalizeH="0" baseline="0" noProof="0" dirty="0" smtClean="0">
                <a:ln>
                  <a:noFill/>
                </a:ln>
                <a:effectLst/>
                <a:uLnTx/>
                <a:uFillTx/>
                <a:latin typeface="Comic Sans MS" pitchFamily="66" charset="0"/>
                <a:ea typeface="+mj-ea"/>
                <a:cs typeface="+mj-cs"/>
              </a:rPr>
            </a:br>
            <a:r>
              <a:rPr kumimoji="0" lang="ru-RU" sz="2400" b="0" i="1" u="none" strike="noStrike" kern="1200" cap="none" spc="0" normalizeH="0" baseline="0" noProof="0" dirty="0" smtClean="0">
                <a:ln>
                  <a:noFill/>
                </a:ln>
                <a:solidFill>
                  <a:srgbClr val="000066"/>
                </a:solidFill>
                <a:effectLst/>
                <a:uLnTx/>
                <a:uFillTx/>
                <a:latin typeface="Comic Sans MS" pitchFamily="66" charset="0"/>
                <a:ea typeface="+mj-ea"/>
                <a:cs typeface="+mj-cs"/>
              </a:rPr>
              <a:t/>
            </a:r>
            <a:br>
              <a:rPr kumimoji="0" lang="ru-RU" sz="2400" b="0" i="1" u="none" strike="noStrike" kern="1200" cap="none" spc="0" normalizeH="0" baseline="0" noProof="0" dirty="0" smtClean="0">
                <a:ln>
                  <a:noFill/>
                </a:ln>
                <a:solidFill>
                  <a:srgbClr val="000066"/>
                </a:solidFill>
                <a:effectLst/>
                <a:uLnTx/>
                <a:uFillTx/>
                <a:latin typeface="Comic Sans MS" pitchFamily="66" charset="0"/>
                <a:ea typeface="+mj-ea"/>
                <a:cs typeface="+mj-cs"/>
              </a:rPr>
            </a:br>
            <a:endParaRPr kumimoji="0" lang="ru-RU" sz="2400" b="0" i="1" u="none" strike="noStrike" kern="1200" cap="none" spc="0" normalizeH="0" baseline="0" noProof="0" dirty="0">
              <a:ln>
                <a:noFill/>
              </a:ln>
              <a:solidFill>
                <a:srgbClr val="000066"/>
              </a:solidFill>
              <a:effectLst/>
              <a:uLnTx/>
              <a:uFillTx/>
              <a:latin typeface="Comic Sans MS" pitchFamily="66" charset="0"/>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sp>
        <p:nvSpPr>
          <p:cNvPr id="5" name="Text Box 6"/>
          <p:cNvSpPr txBox="1">
            <a:spLocks noChangeArrowheads="1"/>
          </p:cNvSpPr>
          <p:nvPr/>
        </p:nvSpPr>
        <p:spPr bwMode="auto">
          <a:xfrm>
            <a:off x="142844" y="0"/>
            <a:ext cx="11797622" cy="1200329"/>
          </a:xfrm>
          <a:prstGeom prst="rect">
            <a:avLst/>
          </a:prstGeom>
          <a:noFill/>
          <a:ln w="9525">
            <a:noFill/>
            <a:miter lim="800000"/>
            <a:headEnd/>
            <a:tailEnd/>
          </a:ln>
        </p:spPr>
        <p:txBody>
          <a:bodyPr wrap="square">
            <a:spAutoFit/>
          </a:bodyPr>
          <a:lstStyle/>
          <a:p>
            <a:pPr algn="ctr"/>
            <a:r>
              <a:rPr lang="ru-RU" sz="2400" b="1" dirty="0"/>
              <a:t>Копии </a:t>
            </a:r>
            <a:r>
              <a:rPr lang="ru-RU" sz="2400" b="1" dirty="0" smtClean="0"/>
              <a:t>документов о самообразовании и повышении квалификации педагогом</a:t>
            </a:r>
          </a:p>
          <a:p>
            <a:endParaRPr lang="ru-RU" sz="2400" b="1" dirty="0"/>
          </a:p>
        </p:txBody>
      </p:sp>
      <p:sp>
        <p:nvSpPr>
          <p:cNvPr id="6" name="Rectangle 2"/>
          <p:cNvSpPr>
            <a:spLocks noChangeArrowheads="1"/>
          </p:cNvSpPr>
          <p:nvPr/>
        </p:nvSpPr>
        <p:spPr bwMode="auto">
          <a:xfrm>
            <a:off x="0" y="824094"/>
            <a:ext cx="5859262"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baseline="0" dirty="0" smtClean="0">
                <a:ln>
                  <a:noFill/>
                </a:ln>
                <a:solidFill>
                  <a:schemeClr val="tx1"/>
                </a:solidFill>
                <a:effectLst/>
                <a:latin typeface="+mn-lt"/>
              </a:rPr>
              <a:t>Я</a:t>
            </a:r>
            <a:r>
              <a:rPr kumimoji="0" lang="ru-RU" sz="2400" u="none" strike="noStrike" cap="none" normalizeH="0" dirty="0" smtClean="0">
                <a:ln>
                  <a:noFill/>
                </a:ln>
                <a:solidFill>
                  <a:schemeClr val="tx1"/>
                </a:solidFill>
                <a:effectLst/>
                <a:latin typeface="+mn-lt"/>
              </a:rPr>
              <a:t> проф. </a:t>
            </a:r>
            <a:r>
              <a:rPr lang="ru-RU" sz="2400" dirty="0" smtClean="0"/>
              <a:t>у</a:t>
            </a:r>
            <a:r>
              <a:rPr kumimoji="0" lang="ru-RU" sz="2400" u="none" strike="noStrike" cap="none" normalizeH="0" dirty="0" smtClean="0">
                <a:ln>
                  <a:noFill/>
                </a:ln>
                <a:solidFill>
                  <a:schemeClr val="tx1"/>
                </a:solidFill>
                <a:effectLst/>
                <a:latin typeface="+mn-lt"/>
              </a:rPr>
              <a:t>ровень свой повышаю,</a:t>
            </a:r>
          </a:p>
          <a:p>
            <a:pPr marL="0" marR="0" lvl="0" indent="450850" defTabSz="914400" rtl="0" eaLnBrk="1" fontAlgn="base" latinLnBrk="0" hangingPunct="1">
              <a:lnSpc>
                <a:spcPct val="100000"/>
              </a:lnSpc>
              <a:spcBef>
                <a:spcPct val="0"/>
              </a:spcBef>
              <a:spcAft>
                <a:spcPct val="0"/>
              </a:spcAft>
              <a:buClrTx/>
              <a:buSzTx/>
              <a:buFontTx/>
              <a:buNone/>
              <a:tabLst/>
            </a:pPr>
            <a:r>
              <a:rPr lang="ru-RU" sz="2400" dirty="0" smtClean="0"/>
              <a:t>Сертификаты потом получаю,</a:t>
            </a:r>
          </a:p>
          <a:p>
            <a:pPr marL="0" marR="0" lvl="0" indent="450850"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dirty="0" smtClean="0">
                <a:ln>
                  <a:noFill/>
                </a:ln>
                <a:solidFill>
                  <a:schemeClr val="tx1"/>
                </a:solidFill>
                <a:effectLst/>
                <a:latin typeface="+mn-lt"/>
              </a:rPr>
              <a:t>Чтоб у воспитанников моих,</a:t>
            </a:r>
          </a:p>
          <a:p>
            <a:pPr marL="0" marR="0" lvl="0" indent="450850" defTabSz="914400" rtl="0" eaLnBrk="1" fontAlgn="base" latinLnBrk="0" hangingPunct="1">
              <a:lnSpc>
                <a:spcPct val="100000"/>
              </a:lnSpc>
              <a:spcBef>
                <a:spcPct val="0"/>
              </a:spcBef>
              <a:spcAft>
                <a:spcPct val="0"/>
              </a:spcAft>
              <a:buClrTx/>
              <a:buSzTx/>
              <a:buFontTx/>
              <a:buNone/>
              <a:tabLst/>
            </a:pPr>
            <a:r>
              <a:rPr lang="ru-RU" sz="2400" dirty="0" smtClean="0"/>
              <a:t>Таких любимых и родных,</a:t>
            </a:r>
          </a:p>
          <a:p>
            <a:pPr marL="0" marR="0" lvl="0" indent="450850" defTabSz="914400" rtl="0" eaLnBrk="1" fontAlgn="base" latinLnBrk="0" hangingPunct="1">
              <a:lnSpc>
                <a:spcPct val="100000"/>
              </a:lnSpc>
              <a:spcBef>
                <a:spcPct val="0"/>
              </a:spcBef>
              <a:spcAft>
                <a:spcPct val="0"/>
              </a:spcAft>
              <a:buClrTx/>
              <a:buSzTx/>
              <a:buFontTx/>
              <a:buNone/>
              <a:tabLst/>
            </a:pPr>
            <a:r>
              <a:rPr kumimoji="0" lang="ru-RU" sz="2400" u="none" strike="noStrike" cap="none" normalizeH="0" dirty="0" smtClean="0">
                <a:ln>
                  <a:noFill/>
                </a:ln>
                <a:solidFill>
                  <a:schemeClr val="tx1"/>
                </a:solidFill>
                <a:effectLst/>
                <a:latin typeface="+mn-lt"/>
              </a:rPr>
              <a:t>Был современный педагог. </a:t>
            </a:r>
            <a:endParaRPr kumimoji="0" lang="ru-RU" sz="2400" u="none" strike="noStrike" cap="none" normalizeH="0" baseline="0" dirty="0" smtClean="0">
              <a:ln>
                <a:noFill/>
              </a:ln>
              <a:solidFill>
                <a:schemeClr val="tx1"/>
              </a:solidFill>
              <a:effectLst/>
              <a:latin typeface="+mn-lt"/>
            </a:endParaRPr>
          </a:p>
        </p:txBody>
      </p:sp>
      <p:pic>
        <p:nvPicPr>
          <p:cNvPr id="7" name="Рисунок 6" descr="Scan10007.JPG"/>
          <p:cNvPicPr>
            <a:picLocks noChangeAspect="1"/>
          </p:cNvPicPr>
          <p:nvPr/>
        </p:nvPicPr>
        <p:blipFill>
          <a:blip r:embed="rId3" cstate="print"/>
          <a:stretch>
            <a:fillRect/>
          </a:stretch>
        </p:blipFill>
        <p:spPr>
          <a:xfrm>
            <a:off x="7111014" y="297521"/>
            <a:ext cx="4662019" cy="3296311"/>
          </a:xfrm>
          <a:prstGeom prst="rect">
            <a:avLst/>
          </a:prstGeom>
          <a:ln>
            <a:noFill/>
          </a:ln>
          <a:effectLst>
            <a:softEdge rad="112500"/>
          </a:effectLst>
        </p:spPr>
      </p:pic>
      <p:pic>
        <p:nvPicPr>
          <p:cNvPr id="8" name="Рисунок 7" descr="Scan10008.JPG"/>
          <p:cNvPicPr>
            <a:picLocks noChangeAspect="1"/>
          </p:cNvPicPr>
          <p:nvPr/>
        </p:nvPicPr>
        <p:blipFill>
          <a:blip r:embed="rId4" cstate="print"/>
          <a:stretch>
            <a:fillRect/>
          </a:stretch>
        </p:blipFill>
        <p:spPr>
          <a:xfrm>
            <a:off x="5246702" y="3452066"/>
            <a:ext cx="4817061" cy="3405934"/>
          </a:xfrm>
          <a:prstGeom prst="rect">
            <a:avLst/>
          </a:prstGeom>
          <a:ln>
            <a:noFill/>
          </a:ln>
          <a:effectLst>
            <a:softEdge rad="112500"/>
          </a:effectLst>
        </p:spPr>
      </p:pic>
      <p:pic>
        <p:nvPicPr>
          <p:cNvPr id="9" name="Рисунок 8" descr="Scan10009.JPG"/>
          <p:cNvPicPr>
            <a:picLocks noChangeAspect="1"/>
          </p:cNvPicPr>
          <p:nvPr/>
        </p:nvPicPr>
        <p:blipFill>
          <a:blip r:embed="rId5" cstate="print"/>
          <a:stretch>
            <a:fillRect/>
          </a:stretch>
        </p:blipFill>
        <p:spPr>
          <a:xfrm>
            <a:off x="245369" y="3051005"/>
            <a:ext cx="4779391" cy="3540665"/>
          </a:xfrm>
          <a:prstGeom prst="rect">
            <a:avLst/>
          </a:prstGeom>
          <a:ln>
            <a:noFill/>
          </a:ln>
          <a:effectLst>
            <a:softEdge rad="112500"/>
          </a:effectLst>
        </p:spPr>
      </p:pic>
      <p:pic>
        <p:nvPicPr>
          <p:cNvPr id="10" name="Рисунок 9" descr="C:\Users\связной\Desktop\СМАЙЛИКИ 5\oe_dc873c264eed45ad96afe74701701d50.gif"/>
          <p:cNvPicPr/>
          <p:nvPr/>
        </p:nvPicPr>
        <p:blipFill>
          <a:blip r:embed="rId6" cstate="print"/>
          <a:srcRect/>
          <a:stretch>
            <a:fillRect/>
          </a:stretch>
        </p:blipFill>
        <p:spPr bwMode="auto">
          <a:xfrm>
            <a:off x="5369900" y="1449152"/>
            <a:ext cx="1571636" cy="1643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sp>
        <p:nvSpPr>
          <p:cNvPr id="6" name="Прямоугольник 5"/>
          <p:cNvSpPr/>
          <p:nvPr/>
        </p:nvSpPr>
        <p:spPr>
          <a:xfrm>
            <a:off x="2183907" y="-133165"/>
            <a:ext cx="8106706" cy="707886"/>
          </a:xfrm>
          <a:prstGeom prst="rect">
            <a:avLst/>
          </a:prstGeom>
        </p:spPr>
        <p:txBody>
          <a:bodyPr wrap="none">
            <a:spAutoFit/>
          </a:bodyPr>
          <a:lstStyle/>
          <a:p>
            <a:pPr>
              <a:buFont typeface="Wingdings" pitchFamily="2" charset="2"/>
              <a:buChar char="§"/>
            </a:pPr>
            <a:r>
              <a:rPr lang="ru-RU" dirty="0" smtClean="0"/>
              <a:t> </a:t>
            </a:r>
            <a:r>
              <a:rPr lang="ru-RU" sz="4000" dirty="0" smtClean="0"/>
              <a:t>Личные достижения педагога </a:t>
            </a:r>
          </a:p>
        </p:txBody>
      </p:sp>
      <p:pic>
        <p:nvPicPr>
          <p:cNvPr id="7" name="Рисунок 6" descr="Scan10011.JPG"/>
          <p:cNvPicPr>
            <a:picLocks noChangeAspect="1"/>
          </p:cNvPicPr>
          <p:nvPr/>
        </p:nvPicPr>
        <p:blipFill>
          <a:blip r:embed="rId3" cstate="print"/>
          <a:stretch>
            <a:fillRect/>
          </a:stretch>
        </p:blipFill>
        <p:spPr>
          <a:xfrm>
            <a:off x="7957883" y="781235"/>
            <a:ext cx="4083196" cy="5774924"/>
          </a:xfrm>
          <a:prstGeom prst="rect">
            <a:avLst/>
          </a:prstGeom>
          <a:ln>
            <a:noFill/>
          </a:ln>
          <a:effectLst>
            <a:softEdge rad="112500"/>
          </a:effectLst>
        </p:spPr>
      </p:pic>
      <p:pic>
        <p:nvPicPr>
          <p:cNvPr id="11" name="Рисунок 10" descr="Scan10015.JPG"/>
          <p:cNvPicPr>
            <a:picLocks noChangeAspect="1"/>
          </p:cNvPicPr>
          <p:nvPr/>
        </p:nvPicPr>
        <p:blipFill>
          <a:blip r:embed="rId4" cstate="print"/>
          <a:stretch>
            <a:fillRect/>
          </a:stretch>
        </p:blipFill>
        <p:spPr>
          <a:xfrm>
            <a:off x="3920890" y="692458"/>
            <a:ext cx="3984605" cy="5828191"/>
          </a:xfrm>
          <a:prstGeom prst="rect">
            <a:avLst/>
          </a:prstGeom>
          <a:ln>
            <a:noFill/>
          </a:ln>
          <a:effectLst>
            <a:softEdge rad="112500"/>
          </a:effectLst>
        </p:spPr>
      </p:pic>
      <p:pic>
        <p:nvPicPr>
          <p:cNvPr id="12" name="Рисунок 11" descr="Scan10010.JPG"/>
          <p:cNvPicPr>
            <a:picLocks noChangeAspect="1"/>
          </p:cNvPicPr>
          <p:nvPr/>
        </p:nvPicPr>
        <p:blipFill>
          <a:blip r:embed="rId5" cstate="print"/>
          <a:stretch>
            <a:fillRect/>
          </a:stretch>
        </p:blipFill>
        <p:spPr>
          <a:xfrm>
            <a:off x="0" y="665824"/>
            <a:ext cx="3980684" cy="5872579"/>
          </a:xfrm>
          <a:prstGeom prst="rect">
            <a:avLst/>
          </a:prstGeom>
          <a:ln>
            <a:noFill/>
          </a:ln>
          <a:effectLst>
            <a:softEdge rad="112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2"/>
          <a:stretch>
            <a:fillRect/>
          </a:stretch>
        </p:blipFill>
        <p:spPr>
          <a:xfrm>
            <a:off x="0" y="0"/>
            <a:ext cx="12193057" cy="6858594"/>
          </a:xfrm>
          <a:prstGeom prst="rect">
            <a:avLst/>
          </a:prstGeom>
        </p:spPr>
      </p:pic>
      <p:pic>
        <p:nvPicPr>
          <p:cNvPr id="6" name="Содержимое 5" descr="SAM_4608.JPG"/>
          <p:cNvPicPr>
            <a:picLocks noGrp="1" noChangeAspect="1"/>
          </p:cNvPicPr>
          <p:nvPr>
            <p:ph idx="1"/>
          </p:nvPr>
        </p:nvPicPr>
        <p:blipFill>
          <a:blip r:embed="rId3" cstate="print"/>
          <a:stretch>
            <a:fillRect/>
          </a:stretch>
        </p:blipFill>
        <p:spPr>
          <a:xfrm>
            <a:off x="0" y="160939"/>
            <a:ext cx="4394404" cy="3295803"/>
          </a:xfrm>
          <a:prstGeom prst="rect">
            <a:avLst/>
          </a:prstGeom>
          <a:ln>
            <a:noFill/>
          </a:ln>
          <a:effectLst>
            <a:softEdge rad="112500"/>
          </a:effectLst>
        </p:spPr>
      </p:pic>
      <p:pic>
        <p:nvPicPr>
          <p:cNvPr id="7" name="Рисунок 6" descr="SAM_4610.JPG"/>
          <p:cNvPicPr>
            <a:picLocks noChangeAspect="1"/>
          </p:cNvPicPr>
          <p:nvPr/>
        </p:nvPicPr>
        <p:blipFill>
          <a:blip r:embed="rId4" cstate="print"/>
          <a:stretch>
            <a:fillRect/>
          </a:stretch>
        </p:blipFill>
        <p:spPr>
          <a:xfrm>
            <a:off x="0" y="3522215"/>
            <a:ext cx="4447713" cy="3335785"/>
          </a:xfrm>
          <a:prstGeom prst="rect">
            <a:avLst/>
          </a:prstGeom>
          <a:ln>
            <a:noFill/>
          </a:ln>
          <a:effectLst>
            <a:softEdge rad="112500"/>
          </a:effectLst>
        </p:spPr>
      </p:pic>
      <p:sp>
        <p:nvSpPr>
          <p:cNvPr id="8" name="Rectangle 2"/>
          <p:cNvSpPr>
            <a:spLocks noChangeArrowheads="1"/>
          </p:cNvSpPr>
          <p:nvPr/>
        </p:nvSpPr>
        <p:spPr bwMode="auto">
          <a:xfrm>
            <a:off x="3984513" y="1368357"/>
            <a:ext cx="8065477"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defTabSz="914400" rtl="0" eaLnBrk="1" fontAlgn="base" latinLnBrk="0" hangingPunct="1">
              <a:lnSpc>
                <a:spcPct val="100000"/>
              </a:lnSpc>
              <a:spcBef>
                <a:spcPct val="0"/>
              </a:spcBef>
              <a:spcAft>
                <a:spcPct val="0"/>
              </a:spcAft>
              <a:buClrTx/>
              <a:buSzTx/>
              <a:buFontTx/>
              <a:buNone/>
              <a:tabLst/>
            </a:pPr>
            <a:r>
              <a:rPr kumimoji="0" lang="ru-RU" sz="2800" i="0" u="none" strike="noStrike" cap="none" normalizeH="0" baseline="0" dirty="0" smtClean="0">
                <a:ln>
                  <a:noFill/>
                </a:ln>
                <a:solidFill>
                  <a:schemeClr val="tx1"/>
                </a:solidFill>
                <a:effectLst/>
                <a:latin typeface="+mn-lt"/>
              </a:rPr>
              <a:t>В классе компьютерном нашем</a:t>
            </a:r>
            <a:r>
              <a:rPr kumimoji="0" lang="ru-RU" sz="2800" i="0" u="none" strike="noStrike" cap="none" normalizeH="0" dirty="0" smtClean="0">
                <a:ln>
                  <a:noFill/>
                </a:ln>
                <a:solidFill>
                  <a:schemeClr val="tx1"/>
                </a:solidFill>
                <a:effectLst/>
                <a:latin typeface="+mn-lt"/>
              </a:rPr>
              <a:t> </a:t>
            </a:r>
            <a:r>
              <a:rPr kumimoji="0" lang="ru-RU" sz="2800" i="0" u="none" strike="noStrike" cap="none" normalizeH="0" baseline="0" dirty="0" smtClean="0">
                <a:ln>
                  <a:noFill/>
                </a:ln>
                <a:solidFill>
                  <a:schemeClr val="tx1"/>
                </a:solidFill>
                <a:effectLst/>
                <a:latin typeface="+mn-lt"/>
              </a:rPr>
              <a:t>уютно</a:t>
            </a:r>
            <a:r>
              <a:rPr lang="ru-RU" sz="2800" dirty="0" smtClean="0"/>
              <a:t>,</a:t>
            </a:r>
          </a:p>
          <a:p>
            <a:pPr marL="0" marR="0" lvl="0" indent="450850" defTabSz="914400" rtl="0" eaLnBrk="1" fontAlgn="base" latinLnBrk="0" hangingPunct="1">
              <a:lnSpc>
                <a:spcPct val="100000"/>
              </a:lnSpc>
              <a:spcBef>
                <a:spcPct val="0"/>
              </a:spcBef>
              <a:spcAft>
                <a:spcPct val="0"/>
              </a:spcAft>
              <a:buClrTx/>
              <a:buSzTx/>
              <a:buFontTx/>
              <a:buNone/>
              <a:tabLst/>
            </a:pPr>
            <a:r>
              <a:rPr lang="ru-RU" sz="2800" dirty="0" smtClean="0"/>
              <a:t>Часто увидишь знакомые лица.</a:t>
            </a:r>
          </a:p>
          <a:p>
            <a:pPr marL="0" marR="0" lvl="0" indent="450850" defTabSz="914400" rtl="0" eaLnBrk="1" fontAlgn="base" latinLnBrk="0" hangingPunct="1">
              <a:lnSpc>
                <a:spcPct val="100000"/>
              </a:lnSpc>
              <a:spcBef>
                <a:spcPct val="0"/>
              </a:spcBef>
              <a:spcAft>
                <a:spcPct val="0"/>
              </a:spcAft>
              <a:buClrTx/>
              <a:buSzTx/>
              <a:buFontTx/>
              <a:buNone/>
              <a:tabLst/>
            </a:pPr>
            <a:r>
              <a:rPr lang="ru-RU" sz="2800" dirty="0" smtClean="0"/>
              <a:t>Кто распечатать, кто в интернете,</a:t>
            </a:r>
          </a:p>
          <a:p>
            <a:pPr marL="0" marR="0" lvl="0" indent="450850" defTabSz="914400" rtl="0" eaLnBrk="1" fontAlgn="base" latinLnBrk="0" hangingPunct="1">
              <a:lnSpc>
                <a:spcPct val="100000"/>
              </a:lnSpc>
              <a:spcBef>
                <a:spcPct val="0"/>
              </a:spcBef>
              <a:spcAft>
                <a:spcPct val="0"/>
              </a:spcAft>
              <a:buClrTx/>
              <a:buSzTx/>
              <a:buFontTx/>
              <a:buNone/>
              <a:tabLst/>
            </a:pPr>
            <a:r>
              <a:rPr lang="ru-RU" sz="2800" dirty="0" smtClean="0"/>
              <a:t>Кто утренник пишет, кто просто зашел...</a:t>
            </a:r>
          </a:p>
          <a:p>
            <a:pPr marL="0" marR="0" lvl="0" indent="450850" defTabSz="914400" rtl="0" eaLnBrk="1" fontAlgn="base" latinLnBrk="0" hangingPunct="1">
              <a:lnSpc>
                <a:spcPct val="100000"/>
              </a:lnSpc>
              <a:spcBef>
                <a:spcPct val="0"/>
              </a:spcBef>
              <a:spcAft>
                <a:spcPct val="0"/>
              </a:spcAft>
              <a:buClrTx/>
              <a:buSzTx/>
              <a:buFontTx/>
              <a:buNone/>
              <a:tabLst/>
            </a:pPr>
            <a:r>
              <a:rPr lang="ru-RU" sz="2800" dirty="0" smtClean="0"/>
              <a:t>В классе, как в сердце двери открыты. </a:t>
            </a:r>
          </a:p>
          <a:p>
            <a:pPr marL="0" marR="0" lvl="0" indent="450850" defTabSz="914400" rtl="0" eaLnBrk="1" fontAlgn="base" latinLnBrk="0" hangingPunct="1">
              <a:lnSpc>
                <a:spcPct val="100000"/>
              </a:lnSpc>
              <a:spcBef>
                <a:spcPct val="0"/>
              </a:spcBef>
              <a:spcAft>
                <a:spcPct val="0"/>
              </a:spcAft>
              <a:buClrTx/>
              <a:buSzTx/>
              <a:buFontTx/>
              <a:buNone/>
              <a:tabLst/>
            </a:pPr>
            <a:r>
              <a:rPr lang="ru-RU" sz="2800" dirty="0" smtClean="0"/>
              <a:t>И всем от общения хорошо….</a:t>
            </a:r>
          </a:p>
          <a:p>
            <a:pPr marL="0" marR="0" lvl="0" indent="450850" defTabSz="914400" rtl="0" eaLnBrk="1" fontAlgn="base" latinLnBrk="0" hangingPunct="1">
              <a:lnSpc>
                <a:spcPct val="100000"/>
              </a:lnSpc>
              <a:spcBef>
                <a:spcPct val="0"/>
              </a:spcBef>
              <a:spcAft>
                <a:spcPct val="0"/>
              </a:spcAft>
              <a:buClrTx/>
              <a:buSzTx/>
              <a:buFontTx/>
              <a:buNone/>
              <a:tabLst/>
            </a:pPr>
            <a:r>
              <a:rPr lang="ru-RU" sz="2800" dirty="0" smtClean="0"/>
              <a:t>Коллеги меня уважают и ценят,</a:t>
            </a:r>
          </a:p>
          <a:p>
            <a:pPr marL="0" marR="0" lvl="0" indent="450850" defTabSz="914400" rtl="0" eaLnBrk="1" fontAlgn="base" latinLnBrk="0" hangingPunct="1">
              <a:lnSpc>
                <a:spcPct val="100000"/>
              </a:lnSpc>
              <a:spcBef>
                <a:spcPct val="0"/>
              </a:spcBef>
              <a:spcAft>
                <a:spcPct val="0"/>
              </a:spcAft>
              <a:buClrTx/>
              <a:buSzTx/>
              <a:buFontTx/>
              <a:buNone/>
              <a:tabLst/>
            </a:pPr>
            <a:r>
              <a:rPr lang="ru-RU" sz="2800" dirty="0" smtClean="0"/>
              <a:t>Общение выстроить просто, легко….</a:t>
            </a:r>
          </a:p>
          <a:p>
            <a:pPr marL="0" marR="0" lvl="0" indent="450850" defTabSz="914400" rtl="0" eaLnBrk="1" fontAlgn="base" latinLnBrk="0" hangingPunct="1">
              <a:lnSpc>
                <a:spcPct val="100000"/>
              </a:lnSpc>
              <a:spcBef>
                <a:spcPct val="0"/>
              </a:spcBef>
              <a:spcAft>
                <a:spcPct val="0"/>
              </a:spcAft>
              <a:buClrTx/>
              <a:buSzTx/>
              <a:buFontTx/>
              <a:buNone/>
              <a:tabLst/>
            </a:pPr>
            <a:r>
              <a:rPr lang="ru-RU" sz="2800" dirty="0" smtClean="0"/>
              <a:t>И каждому я помочь готова</a:t>
            </a:r>
          </a:p>
          <a:p>
            <a:pPr marL="0" marR="0" lvl="0" indent="450850" defTabSz="914400" rtl="0" eaLnBrk="1" fontAlgn="base" latinLnBrk="0" hangingPunct="1">
              <a:lnSpc>
                <a:spcPct val="100000"/>
              </a:lnSpc>
              <a:spcBef>
                <a:spcPct val="0"/>
              </a:spcBef>
              <a:spcAft>
                <a:spcPct val="0"/>
              </a:spcAft>
              <a:buClrTx/>
              <a:buSzTx/>
              <a:buFontTx/>
              <a:buNone/>
              <a:tabLst/>
            </a:pPr>
            <a:r>
              <a:rPr lang="ru-RU" sz="2800" dirty="0" smtClean="0"/>
              <a:t>Если попросят и делом, и словом.</a:t>
            </a:r>
          </a:p>
          <a:p>
            <a:pPr marL="0" marR="0" lvl="0" indent="450850" algn="ctr" defTabSz="914400" rtl="0" eaLnBrk="1" fontAlgn="base" latinLnBrk="0" hangingPunct="1">
              <a:lnSpc>
                <a:spcPct val="100000"/>
              </a:lnSpc>
              <a:spcBef>
                <a:spcPct val="0"/>
              </a:spcBef>
              <a:spcAft>
                <a:spcPct val="0"/>
              </a:spcAft>
              <a:buClrTx/>
              <a:buSzTx/>
              <a:buFontTx/>
              <a:buNone/>
              <a:tabLst/>
            </a:pPr>
            <a:r>
              <a:rPr lang="ru-RU" sz="2800" dirty="0" smtClean="0"/>
              <a:t> </a:t>
            </a:r>
            <a:endParaRPr kumimoji="0" lang="ru-RU" sz="2800" i="0" u="none" strike="noStrike" cap="none" normalizeH="0" baseline="0" dirty="0" smtClean="0">
              <a:ln>
                <a:noFill/>
              </a:ln>
              <a:solidFill>
                <a:schemeClr val="tx1"/>
              </a:solidFill>
              <a:effectLst/>
              <a:latin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sp>
        <p:nvSpPr>
          <p:cNvPr id="5" name="Rectangle 2"/>
          <p:cNvSpPr>
            <a:spLocks noChangeArrowheads="1"/>
          </p:cNvSpPr>
          <p:nvPr/>
        </p:nvSpPr>
        <p:spPr bwMode="auto">
          <a:xfrm>
            <a:off x="176905" y="-372041"/>
            <a:ext cx="5438450" cy="76020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endParaRPr lang="ru-RU" sz="2400" dirty="0" smtClean="0"/>
          </a:p>
          <a:p>
            <a:pPr marL="0" marR="0" lvl="0" indent="450850" algn="ctr" defTabSz="914400" rtl="0" eaLnBrk="1" fontAlgn="base" latinLnBrk="0" hangingPunct="1">
              <a:lnSpc>
                <a:spcPct val="100000"/>
              </a:lnSpc>
              <a:spcBef>
                <a:spcPct val="0"/>
              </a:spcBef>
              <a:spcAft>
                <a:spcPct val="0"/>
              </a:spcAft>
              <a:buClrTx/>
              <a:buSzTx/>
              <a:buFontTx/>
              <a:buNone/>
              <a:tabLst/>
            </a:pPr>
            <a:endParaRPr lang="ru-RU" sz="2400" dirty="0"/>
          </a:p>
          <a:p>
            <a:pPr marL="0" marR="0" lvl="0" indent="450850" algn="ctr" defTabSz="914400" rtl="0" eaLnBrk="1" fontAlgn="base" latinLnBrk="0" hangingPunct="1">
              <a:lnSpc>
                <a:spcPct val="100000"/>
              </a:lnSpc>
              <a:spcBef>
                <a:spcPct val="0"/>
              </a:spcBef>
              <a:spcAft>
                <a:spcPct val="0"/>
              </a:spcAft>
              <a:buClrTx/>
              <a:buSzTx/>
              <a:buFontTx/>
              <a:buNone/>
              <a:tabLst/>
            </a:pPr>
            <a:r>
              <a:rPr lang="ru-RU" sz="2400" b="1" dirty="0" smtClean="0"/>
              <a:t>Кто из вас, возможно, ас?</a:t>
            </a:r>
          </a:p>
          <a:p>
            <a:pPr marL="0" marR="0" lvl="0" indent="450850" algn="ctr" defTabSz="914400" rtl="0" eaLnBrk="1" fontAlgn="base" latinLnBrk="0" hangingPunct="1">
              <a:lnSpc>
                <a:spcPct val="100000"/>
              </a:lnSpc>
              <a:spcBef>
                <a:spcPct val="0"/>
              </a:spcBef>
              <a:spcAft>
                <a:spcPct val="0"/>
              </a:spcAft>
              <a:buClrTx/>
              <a:buSzTx/>
              <a:buFontTx/>
              <a:buNone/>
              <a:tabLst/>
            </a:pPr>
            <a:r>
              <a:rPr lang="ru-RU" sz="2400" b="1" dirty="0" smtClean="0"/>
              <a:t>Заходите в этот класс!</a:t>
            </a:r>
          </a:p>
          <a:p>
            <a:pPr marL="0" marR="0" lvl="0" indent="450850" algn="ctr" defTabSz="914400" rtl="0" eaLnBrk="1" fontAlgn="base" latinLnBrk="0" hangingPunct="1">
              <a:lnSpc>
                <a:spcPct val="100000"/>
              </a:lnSpc>
              <a:spcBef>
                <a:spcPct val="0"/>
              </a:spcBef>
              <a:spcAft>
                <a:spcPct val="0"/>
              </a:spcAft>
              <a:buClrTx/>
              <a:buSzTx/>
              <a:buFontTx/>
              <a:buNone/>
              <a:tabLst/>
            </a:pPr>
            <a:r>
              <a:rPr lang="ru-RU" sz="2400" b="1" dirty="0" smtClean="0"/>
              <a:t>Здесь компьютеров отряд</a:t>
            </a:r>
          </a:p>
          <a:p>
            <a:pPr marL="0" marR="0" lvl="0" indent="450850" algn="ctr" defTabSz="914400" rtl="0" eaLnBrk="1" fontAlgn="base" latinLnBrk="0" hangingPunct="1">
              <a:lnSpc>
                <a:spcPct val="100000"/>
              </a:lnSpc>
              <a:spcBef>
                <a:spcPct val="0"/>
              </a:spcBef>
              <a:spcAft>
                <a:spcPct val="0"/>
              </a:spcAft>
              <a:buClrTx/>
              <a:buSzTx/>
              <a:buFontTx/>
              <a:buNone/>
              <a:tabLst/>
            </a:pPr>
            <a:r>
              <a:rPr lang="ru-RU" sz="2400" b="1" dirty="0" smtClean="0"/>
              <a:t>Ждет желающих ребят.</a:t>
            </a:r>
          </a:p>
          <a:p>
            <a:pPr marL="0" marR="0" lvl="0" indent="450850" algn="ctr" defTabSz="914400" rtl="0" eaLnBrk="1" fontAlgn="base" latinLnBrk="0" hangingPunct="1">
              <a:lnSpc>
                <a:spcPct val="100000"/>
              </a:lnSpc>
              <a:spcBef>
                <a:spcPct val="0"/>
              </a:spcBef>
              <a:spcAft>
                <a:spcPct val="0"/>
              </a:spcAft>
              <a:buClrTx/>
              <a:buSzTx/>
              <a:buFontTx/>
              <a:buNone/>
              <a:tabLst/>
            </a:pPr>
            <a:r>
              <a:rPr lang="ru-RU" sz="2400" b="1" dirty="0" smtClean="0"/>
              <a:t>Не хотите ль потрудиться,</a:t>
            </a:r>
          </a:p>
          <a:p>
            <a:pPr marL="0" marR="0" lvl="0" indent="450850" algn="ctr" defTabSz="914400" rtl="0" eaLnBrk="1" fontAlgn="base" latinLnBrk="0" hangingPunct="1">
              <a:lnSpc>
                <a:spcPct val="100000"/>
              </a:lnSpc>
              <a:spcBef>
                <a:spcPct val="0"/>
              </a:spcBef>
              <a:spcAft>
                <a:spcPct val="0"/>
              </a:spcAft>
              <a:buClrTx/>
              <a:buSzTx/>
              <a:buFontTx/>
              <a:buNone/>
              <a:tabLst/>
            </a:pPr>
            <a:r>
              <a:rPr lang="ru-RU" sz="2400" b="1" dirty="0" smtClean="0"/>
              <a:t>Поиграть, повеселиться?</a:t>
            </a:r>
          </a:p>
          <a:p>
            <a:pPr marL="0" marR="0" lvl="0" indent="450850" algn="ctr" defTabSz="914400" rtl="0" eaLnBrk="1" fontAlgn="base" latinLnBrk="0" hangingPunct="1">
              <a:lnSpc>
                <a:spcPct val="100000"/>
              </a:lnSpc>
              <a:spcBef>
                <a:spcPct val="0"/>
              </a:spcBef>
              <a:spcAft>
                <a:spcPct val="0"/>
              </a:spcAft>
              <a:buClrTx/>
              <a:buSzTx/>
              <a:buFontTx/>
              <a:buNone/>
              <a:tabLst/>
            </a:pPr>
            <a:r>
              <a:rPr lang="ru-RU" sz="2400" b="1" dirty="0" smtClean="0"/>
              <a:t>Вот инструктор наш идет,</a:t>
            </a:r>
          </a:p>
          <a:p>
            <a:pPr marL="0" marR="0" lvl="0" indent="450850" algn="ctr" defTabSz="914400" rtl="0" eaLnBrk="1" fontAlgn="base" latinLnBrk="0" hangingPunct="1">
              <a:lnSpc>
                <a:spcPct val="100000"/>
              </a:lnSpc>
              <a:spcBef>
                <a:spcPct val="0"/>
              </a:spcBef>
              <a:spcAft>
                <a:spcPct val="0"/>
              </a:spcAft>
              <a:buClrTx/>
              <a:buSzTx/>
              <a:buFontTx/>
              <a:buNone/>
              <a:tabLst/>
            </a:pPr>
            <a:r>
              <a:rPr lang="ru-RU" sz="2400" b="1" dirty="0" smtClean="0"/>
              <a:t>Всем задания даёт.</a:t>
            </a:r>
          </a:p>
          <a:p>
            <a:pPr marL="0" marR="0" lvl="0" indent="450850" algn="ctr" defTabSz="914400" rtl="0" eaLnBrk="1" fontAlgn="base" latinLnBrk="0" hangingPunct="1">
              <a:lnSpc>
                <a:spcPct val="100000"/>
              </a:lnSpc>
              <a:spcBef>
                <a:spcPct val="0"/>
              </a:spcBef>
              <a:spcAft>
                <a:spcPct val="0"/>
              </a:spcAft>
              <a:buClrTx/>
              <a:buSzTx/>
              <a:buFontTx/>
              <a:buNone/>
              <a:tabLst/>
            </a:pPr>
            <a:r>
              <a:rPr lang="ru-RU" sz="2400" b="1" dirty="0" smtClean="0"/>
              <a:t>Любит, холит, обучает,</a:t>
            </a:r>
          </a:p>
          <a:p>
            <a:pPr marL="0" marR="0" lvl="0" indent="450850" algn="ctr" defTabSz="914400" rtl="0" eaLnBrk="1" fontAlgn="base" latinLnBrk="0" hangingPunct="1">
              <a:lnSpc>
                <a:spcPct val="100000"/>
              </a:lnSpc>
              <a:spcBef>
                <a:spcPct val="0"/>
              </a:spcBef>
              <a:spcAft>
                <a:spcPct val="0"/>
              </a:spcAft>
              <a:buClrTx/>
              <a:buSzTx/>
              <a:buFontTx/>
              <a:buNone/>
              <a:tabLst/>
            </a:pPr>
            <a:r>
              <a:rPr lang="ru-RU" sz="2400" b="1" dirty="0" smtClean="0"/>
              <a:t>Что не ясно – объясняет.</a:t>
            </a:r>
          </a:p>
          <a:p>
            <a:pPr marL="0" marR="0" lvl="0" indent="450850" algn="ctr" defTabSz="914400" rtl="0" eaLnBrk="1" fontAlgn="base" latinLnBrk="0" hangingPunct="1">
              <a:lnSpc>
                <a:spcPct val="100000"/>
              </a:lnSpc>
              <a:spcBef>
                <a:spcPct val="0"/>
              </a:spcBef>
              <a:spcAft>
                <a:spcPct val="0"/>
              </a:spcAft>
              <a:buClrTx/>
              <a:buSzTx/>
              <a:buFontTx/>
              <a:buNone/>
              <a:tabLst/>
            </a:pPr>
            <a:r>
              <a:rPr lang="ru-RU" sz="2400" b="1" dirty="0" smtClean="0"/>
              <a:t>Инструктаж проводит чётко,</a:t>
            </a:r>
          </a:p>
          <a:p>
            <a:pPr marL="0" marR="0" lvl="0" indent="450850" algn="ctr" defTabSz="914400" rtl="0" eaLnBrk="1" fontAlgn="base" latinLnBrk="0" hangingPunct="1">
              <a:lnSpc>
                <a:spcPct val="100000"/>
              </a:lnSpc>
              <a:spcBef>
                <a:spcPct val="0"/>
              </a:spcBef>
              <a:spcAft>
                <a:spcPct val="0"/>
              </a:spcAft>
              <a:buClrTx/>
              <a:buSzTx/>
              <a:buFontTx/>
              <a:buNone/>
              <a:tabLst/>
            </a:pPr>
            <a:r>
              <a:rPr lang="ru-RU" sz="2400" b="1" dirty="0" smtClean="0"/>
              <a:t>Результаты хороши</a:t>
            </a:r>
          </a:p>
          <a:p>
            <a:pPr marL="0" marR="0" lvl="0" indent="450850" algn="ctr" defTabSz="914400" rtl="0" eaLnBrk="1" fontAlgn="base" latinLnBrk="0" hangingPunct="1">
              <a:lnSpc>
                <a:spcPct val="100000"/>
              </a:lnSpc>
              <a:spcBef>
                <a:spcPct val="0"/>
              </a:spcBef>
              <a:spcAft>
                <a:spcPct val="0"/>
              </a:spcAft>
              <a:buClrTx/>
              <a:buSzTx/>
              <a:buFontTx/>
              <a:buNone/>
              <a:tabLst/>
            </a:pPr>
            <a:r>
              <a:rPr lang="ru-RU" sz="2400" b="1" dirty="0" smtClean="0"/>
              <a:t>Мы теперь легки и ловки</a:t>
            </a:r>
          </a:p>
          <a:p>
            <a:pPr marL="0" marR="0" lvl="0" indent="450850" algn="ctr" defTabSz="914400" rtl="0" eaLnBrk="1" fontAlgn="base" latinLnBrk="0" hangingPunct="1">
              <a:lnSpc>
                <a:spcPct val="100000"/>
              </a:lnSpc>
              <a:spcBef>
                <a:spcPct val="0"/>
              </a:spcBef>
              <a:spcAft>
                <a:spcPct val="0"/>
              </a:spcAft>
              <a:buClrTx/>
              <a:buSzTx/>
              <a:buFontTx/>
              <a:buNone/>
              <a:tabLst/>
            </a:pPr>
            <a:r>
              <a:rPr lang="ru-RU" sz="2400" b="1" dirty="0" smtClean="0"/>
              <a:t>И с компьютером на «Ты».</a:t>
            </a:r>
          </a:p>
          <a:p>
            <a:pPr marL="0" marR="0" lvl="0" indent="450850" algn="ctr" defTabSz="914400" rtl="0" eaLnBrk="1" fontAlgn="base" latinLnBrk="0" hangingPunct="1">
              <a:lnSpc>
                <a:spcPct val="100000"/>
              </a:lnSpc>
              <a:spcBef>
                <a:spcPct val="0"/>
              </a:spcBef>
              <a:spcAft>
                <a:spcPct val="0"/>
              </a:spcAft>
              <a:buClrTx/>
              <a:buSzTx/>
              <a:buFontTx/>
              <a:buNone/>
              <a:tabLst/>
            </a:pPr>
            <a:r>
              <a:rPr lang="ru-RU" sz="2400" b="1" dirty="0" smtClean="0"/>
              <a:t>Вот инструктор, вот так ас,</a:t>
            </a:r>
          </a:p>
          <a:p>
            <a:pPr marL="0" marR="0" lvl="0" indent="450850" algn="ctr" defTabSz="914400" rtl="0" eaLnBrk="1" fontAlgn="base" latinLnBrk="0" hangingPunct="1">
              <a:lnSpc>
                <a:spcPct val="100000"/>
              </a:lnSpc>
              <a:spcBef>
                <a:spcPct val="0"/>
              </a:spcBef>
              <a:spcAft>
                <a:spcPct val="0"/>
              </a:spcAft>
              <a:buClrTx/>
              <a:buSzTx/>
              <a:buFontTx/>
              <a:buNone/>
              <a:tabLst/>
            </a:pPr>
            <a:r>
              <a:rPr lang="ru-RU" sz="2400" b="1" dirty="0" smtClean="0"/>
              <a:t>Настоящий мастер класс!</a:t>
            </a:r>
          </a:p>
          <a:p>
            <a:pPr marL="0" marR="0" lvl="0" indent="450850" defTabSz="914400" rtl="0" eaLnBrk="1" fontAlgn="base" latinLnBrk="0" hangingPunct="1">
              <a:lnSpc>
                <a:spcPct val="100000"/>
              </a:lnSpc>
              <a:spcBef>
                <a:spcPct val="0"/>
              </a:spcBef>
              <a:spcAft>
                <a:spcPct val="0"/>
              </a:spcAft>
              <a:buClrTx/>
              <a:buSzTx/>
              <a:buFontTx/>
              <a:buNone/>
              <a:tabLst/>
            </a:pPr>
            <a:endParaRPr lang="ru-RU" sz="2800" dirty="0" smtClean="0"/>
          </a:p>
          <a:p>
            <a:pPr marL="0" marR="0" lvl="0" indent="450850" algn="ctr" defTabSz="914400" rtl="0" eaLnBrk="1" fontAlgn="base" latinLnBrk="0" hangingPunct="1">
              <a:lnSpc>
                <a:spcPct val="100000"/>
              </a:lnSpc>
              <a:spcBef>
                <a:spcPct val="0"/>
              </a:spcBef>
              <a:spcAft>
                <a:spcPct val="0"/>
              </a:spcAft>
              <a:buClrTx/>
              <a:buSzTx/>
              <a:buFontTx/>
              <a:buNone/>
              <a:tabLst/>
            </a:pPr>
            <a:r>
              <a:rPr lang="ru-RU" sz="2800" dirty="0" smtClean="0"/>
              <a:t> </a:t>
            </a:r>
            <a:endParaRPr kumimoji="0" lang="ru-RU" sz="2800" i="0" u="none" strike="noStrike" cap="none" normalizeH="0" baseline="0" dirty="0" smtClean="0">
              <a:ln>
                <a:noFill/>
              </a:ln>
              <a:solidFill>
                <a:schemeClr val="tx1"/>
              </a:solidFill>
              <a:effectLst/>
              <a:latin typeface="+mn-lt"/>
            </a:endParaRPr>
          </a:p>
        </p:txBody>
      </p:sp>
      <p:pic>
        <p:nvPicPr>
          <p:cNvPr id="6" name="Содержимое 5" descr="SAM_4678.JPG"/>
          <p:cNvPicPr>
            <a:picLocks noGrp="1" noChangeAspect="1"/>
          </p:cNvPicPr>
          <p:nvPr>
            <p:ph idx="1"/>
          </p:nvPr>
        </p:nvPicPr>
        <p:blipFill>
          <a:blip r:embed="rId3" cstate="print"/>
          <a:stretch>
            <a:fillRect/>
          </a:stretch>
        </p:blipFill>
        <p:spPr>
          <a:xfrm>
            <a:off x="5877018" y="1472583"/>
            <a:ext cx="5986468" cy="4489851"/>
          </a:xfrm>
          <a:prstGeom prst="rect">
            <a:avLst/>
          </a:prstGeom>
          <a:ln>
            <a:noFill/>
          </a:ln>
          <a:effectLst>
            <a:softEdge rad="112500"/>
          </a:effectLst>
        </p:spPr>
      </p:pic>
    </p:spTree>
    <p:extLst>
      <p:ext uri="{BB962C8B-B14F-4D97-AF65-F5344CB8AC3E}">
        <p14:creationId xmlns="" xmlns:p14="http://schemas.microsoft.com/office/powerpoint/2010/main" val="1908531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sp>
        <p:nvSpPr>
          <p:cNvPr id="5" name="Rectangle 8"/>
          <p:cNvSpPr txBox="1">
            <a:spLocks noChangeArrowheads="1"/>
          </p:cNvSpPr>
          <p:nvPr/>
        </p:nvSpPr>
        <p:spPr>
          <a:xfrm>
            <a:off x="4678878" y="1900959"/>
            <a:ext cx="7513121" cy="1785949"/>
          </a:xfrm>
          <a:prstGeom prst="rect">
            <a:avLst/>
          </a:prstGeom>
        </p:spPr>
        <p:txBody>
          <a:bodyPr vert="horz" lIns="91440" tIns="45720" rIns="91440" bIns="45720" rtlCol="0">
            <a:noAutofit/>
          </a:bodyPr>
          <a:lstStyle>
            <a:lvl1pPr marL="118695" indent="-118695" algn="l" defTabSz="474779" rtl="0" eaLnBrk="1" latinLnBrk="0" hangingPunct="1">
              <a:lnSpc>
                <a:spcPct val="90000"/>
              </a:lnSpc>
              <a:spcBef>
                <a:spcPts val="519"/>
              </a:spcBef>
              <a:buFont typeface="Arial" panose="020B0604020202020204" pitchFamily="34" charset="0"/>
              <a:buChar char="•"/>
              <a:defRPr sz="1142" kern="1200">
                <a:solidFill>
                  <a:schemeClr val="tx1"/>
                </a:solidFill>
                <a:latin typeface="+mn-lt"/>
                <a:ea typeface="+mn-ea"/>
                <a:cs typeface="+mn-cs"/>
              </a:defRPr>
            </a:lvl1pPr>
            <a:lvl2pPr marL="356085" indent="-118695" algn="l" defTabSz="474779" rtl="0" eaLnBrk="1" latinLnBrk="0" hangingPunct="1">
              <a:lnSpc>
                <a:spcPct val="90000"/>
              </a:lnSpc>
              <a:spcBef>
                <a:spcPts val="260"/>
              </a:spcBef>
              <a:buFont typeface="Arial" panose="020B0604020202020204" pitchFamily="34" charset="0"/>
              <a:buChar char="•"/>
              <a:defRPr sz="1038" kern="1200">
                <a:solidFill>
                  <a:schemeClr val="tx1"/>
                </a:solidFill>
                <a:latin typeface="+mn-lt"/>
                <a:ea typeface="+mn-ea"/>
                <a:cs typeface="+mn-cs"/>
              </a:defRPr>
            </a:lvl2pPr>
            <a:lvl3pPr marL="593474" indent="-118695" algn="l" defTabSz="474779" rtl="0" eaLnBrk="1" latinLnBrk="0" hangingPunct="1">
              <a:lnSpc>
                <a:spcPct val="90000"/>
              </a:lnSpc>
              <a:spcBef>
                <a:spcPts val="260"/>
              </a:spcBef>
              <a:buFont typeface="Arial" panose="020B0604020202020204" pitchFamily="34" charset="0"/>
              <a:buChar char="•"/>
              <a:defRPr sz="935" kern="1200">
                <a:solidFill>
                  <a:schemeClr val="tx1"/>
                </a:solidFill>
                <a:latin typeface="+mn-lt"/>
                <a:ea typeface="+mn-ea"/>
                <a:cs typeface="+mn-cs"/>
              </a:defRPr>
            </a:lvl3pPr>
            <a:lvl4pPr marL="830864" indent="-118695" algn="l" defTabSz="474779" rtl="0" eaLnBrk="1" latinLnBrk="0" hangingPunct="1">
              <a:lnSpc>
                <a:spcPct val="90000"/>
              </a:lnSpc>
              <a:spcBef>
                <a:spcPts val="260"/>
              </a:spcBef>
              <a:buFont typeface="Arial" panose="020B0604020202020204" pitchFamily="34" charset="0"/>
              <a:buChar char="•"/>
              <a:defRPr sz="831" kern="1200">
                <a:solidFill>
                  <a:schemeClr val="tx1"/>
                </a:solidFill>
                <a:latin typeface="+mn-lt"/>
                <a:ea typeface="+mn-ea"/>
                <a:cs typeface="+mn-cs"/>
              </a:defRPr>
            </a:lvl4pPr>
            <a:lvl5pPr marL="1068254" indent="-118695" algn="l" defTabSz="474779" rtl="0" eaLnBrk="1" latinLnBrk="0" hangingPunct="1">
              <a:lnSpc>
                <a:spcPct val="90000"/>
              </a:lnSpc>
              <a:spcBef>
                <a:spcPts val="260"/>
              </a:spcBef>
              <a:buFont typeface="Arial" panose="020B0604020202020204" pitchFamily="34" charset="0"/>
              <a:buChar char="•"/>
              <a:defRPr sz="831" kern="1200">
                <a:solidFill>
                  <a:schemeClr val="tx1"/>
                </a:solidFill>
                <a:latin typeface="+mn-lt"/>
                <a:ea typeface="+mn-ea"/>
                <a:cs typeface="+mn-cs"/>
              </a:defRPr>
            </a:lvl5pPr>
            <a:lvl6pPr marL="1305643" indent="-118695" algn="l" defTabSz="474779" rtl="0" eaLnBrk="1" latinLnBrk="0" hangingPunct="1">
              <a:lnSpc>
                <a:spcPct val="90000"/>
              </a:lnSpc>
              <a:spcBef>
                <a:spcPts val="260"/>
              </a:spcBef>
              <a:buFont typeface="Arial" panose="020B0604020202020204" pitchFamily="34" charset="0"/>
              <a:buChar char="•"/>
              <a:defRPr sz="831" kern="1200">
                <a:solidFill>
                  <a:schemeClr val="tx1"/>
                </a:solidFill>
                <a:latin typeface="+mn-lt"/>
                <a:ea typeface="+mn-ea"/>
                <a:cs typeface="+mn-cs"/>
              </a:defRPr>
            </a:lvl6pPr>
            <a:lvl7pPr marL="1543033" indent="-118695" algn="l" defTabSz="474779" rtl="0" eaLnBrk="1" latinLnBrk="0" hangingPunct="1">
              <a:lnSpc>
                <a:spcPct val="90000"/>
              </a:lnSpc>
              <a:spcBef>
                <a:spcPts val="260"/>
              </a:spcBef>
              <a:buFont typeface="Arial" panose="020B0604020202020204" pitchFamily="34" charset="0"/>
              <a:buChar char="•"/>
              <a:defRPr sz="831" kern="1200">
                <a:solidFill>
                  <a:schemeClr val="tx1"/>
                </a:solidFill>
                <a:latin typeface="+mn-lt"/>
                <a:ea typeface="+mn-ea"/>
                <a:cs typeface="+mn-cs"/>
              </a:defRPr>
            </a:lvl7pPr>
            <a:lvl8pPr marL="1780423" indent="-118695" algn="l" defTabSz="474779" rtl="0" eaLnBrk="1" latinLnBrk="0" hangingPunct="1">
              <a:lnSpc>
                <a:spcPct val="90000"/>
              </a:lnSpc>
              <a:spcBef>
                <a:spcPts val="260"/>
              </a:spcBef>
              <a:buFont typeface="Arial" panose="020B0604020202020204" pitchFamily="34" charset="0"/>
              <a:buChar char="•"/>
              <a:defRPr sz="831" kern="1200">
                <a:solidFill>
                  <a:schemeClr val="tx1"/>
                </a:solidFill>
                <a:latin typeface="+mn-lt"/>
                <a:ea typeface="+mn-ea"/>
                <a:cs typeface="+mn-cs"/>
              </a:defRPr>
            </a:lvl8pPr>
            <a:lvl9pPr marL="2017812" indent="-118695" algn="l" defTabSz="474779" rtl="0" eaLnBrk="1" latinLnBrk="0" hangingPunct="1">
              <a:lnSpc>
                <a:spcPct val="90000"/>
              </a:lnSpc>
              <a:spcBef>
                <a:spcPts val="260"/>
              </a:spcBef>
              <a:buFont typeface="Arial" panose="020B0604020202020204" pitchFamily="34" charset="0"/>
              <a:buChar char="•"/>
              <a:defRPr sz="831" kern="1200">
                <a:solidFill>
                  <a:schemeClr val="tx1"/>
                </a:solidFill>
                <a:latin typeface="+mn-lt"/>
                <a:ea typeface="+mn-ea"/>
                <a:cs typeface="+mn-cs"/>
              </a:defRPr>
            </a:lvl9pPr>
          </a:lstStyle>
          <a:p>
            <a:pPr marL="0" indent="0">
              <a:buNone/>
            </a:pPr>
            <a:r>
              <a:rPr lang="ru-RU" sz="3200" dirty="0" smtClean="0">
                <a:solidFill>
                  <a:sysClr val="windowText" lastClr="000000"/>
                </a:solidFill>
              </a:rPr>
              <a:t>Владею современными</a:t>
            </a:r>
          </a:p>
          <a:p>
            <a:pPr marL="0" indent="0">
              <a:buNone/>
            </a:pPr>
            <a:r>
              <a:rPr lang="ru-RU" sz="3200" dirty="0">
                <a:solidFill>
                  <a:sysClr val="windowText" lastClr="000000"/>
                </a:solidFill>
              </a:rPr>
              <a:t>о</a:t>
            </a:r>
            <a:r>
              <a:rPr lang="ru-RU" sz="3200" dirty="0" smtClean="0">
                <a:solidFill>
                  <a:sysClr val="windowText" lastClr="000000"/>
                </a:solidFill>
              </a:rPr>
              <a:t>бразовательными технологиями методиками, эффективно применяю их в практической профессиональной деятельности. </a:t>
            </a:r>
            <a:endParaRPr lang="ru-RU" sz="3200" dirty="0">
              <a:solidFill>
                <a:sysClr val="windowText" lastClr="000000"/>
              </a:solidFill>
            </a:endParaRPr>
          </a:p>
        </p:txBody>
      </p:sp>
      <p:pic>
        <p:nvPicPr>
          <p:cNvPr id="6" name="Рисунок 5" descr="C:\Users\связной\Desktop\картинки и цитаты для портфолио\Ju-UNoTAVcE.jpg"/>
          <p:cNvPicPr/>
          <p:nvPr/>
        </p:nvPicPr>
        <p:blipFill>
          <a:blip r:embed="rId3" cstate="print"/>
          <a:srcRect/>
          <a:stretch>
            <a:fillRect/>
          </a:stretch>
        </p:blipFill>
        <p:spPr bwMode="auto">
          <a:xfrm>
            <a:off x="672985" y="864488"/>
            <a:ext cx="3495253" cy="5334431"/>
          </a:xfrm>
          <a:prstGeom prst="rect">
            <a:avLst/>
          </a:prstGeom>
          <a:ln>
            <a:noFill/>
          </a:ln>
          <a:effectLst>
            <a:softEdge rad="112500"/>
          </a:effectLst>
        </p:spPr>
      </p:pic>
      <p:sp>
        <p:nvSpPr>
          <p:cNvPr id="7" name="Прямоугольник 6"/>
          <p:cNvSpPr/>
          <p:nvPr/>
        </p:nvSpPr>
        <p:spPr>
          <a:xfrm>
            <a:off x="2183907" y="0"/>
            <a:ext cx="7944804" cy="707886"/>
          </a:xfrm>
          <a:prstGeom prst="rect">
            <a:avLst/>
          </a:prstGeom>
        </p:spPr>
        <p:txBody>
          <a:bodyPr wrap="none">
            <a:spAutoFit/>
          </a:bodyPr>
          <a:lstStyle/>
          <a:p>
            <a:pPr>
              <a:buFont typeface="Wingdings" pitchFamily="2" charset="2"/>
              <a:buChar char="§"/>
            </a:pPr>
            <a:r>
              <a:rPr lang="ru-RU" dirty="0" smtClean="0"/>
              <a:t> </a:t>
            </a:r>
            <a:r>
              <a:rPr lang="ru-RU" sz="4000" dirty="0" smtClean="0"/>
              <a:t>Педагогическая деятельность</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sp>
        <p:nvSpPr>
          <p:cNvPr id="5" name="Rectangle 3"/>
          <p:cNvSpPr txBox="1">
            <a:spLocks noChangeArrowheads="1"/>
          </p:cNvSpPr>
          <p:nvPr/>
        </p:nvSpPr>
        <p:spPr bwMode="auto">
          <a:xfrm>
            <a:off x="-1" y="0"/>
            <a:ext cx="11685319" cy="4286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ru-RU" sz="3200" b="1" u="none" strike="noStrike" kern="1200" cap="none" spc="0" normalizeH="0" baseline="0" noProof="0" dirty="0" smtClean="0">
                <a:ln>
                  <a:noFill/>
                </a:ln>
                <a:solidFill>
                  <a:sysClr val="windowText" lastClr="000000"/>
                </a:solidFill>
                <a:effectLst/>
                <a:uLnTx/>
                <a:uFillTx/>
                <a:latin typeface="+mn-lt"/>
                <a:ea typeface="+mn-ea"/>
                <a:cs typeface="+mn-cs"/>
              </a:rPr>
              <a:t>Применяю  для обучения различные формы и методы:</a:t>
            </a:r>
            <a:endParaRPr kumimoji="0" lang="ru-RU" sz="3200" b="1" u="none" strike="noStrike" kern="1200" cap="none" spc="0" normalizeH="0" baseline="0" noProof="0" dirty="0">
              <a:ln>
                <a:noFill/>
              </a:ln>
              <a:solidFill>
                <a:sysClr val="windowText" lastClr="000000"/>
              </a:solidFill>
              <a:effectLst/>
              <a:uLnTx/>
              <a:uFillTx/>
              <a:latin typeface="+mn-lt"/>
              <a:ea typeface="+mn-ea"/>
              <a:cs typeface="+mn-cs"/>
            </a:endParaRPr>
          </a:p>
        </p:txBody>
      </p:sp>
      <p:pic>
        <p:nvPicPr>
          <p:cNvPr id="7" name="Рисунок 6" descr="nTBMX5agc.jpg"/>
          <p:cNvPicPr>
            <a:picLocks noChangeAspect="1"/>
          </p:cNvPicPr>
          <p:nvPr/>
        </p:nvPicPr>
        <p:blipFill>
          <a:blip r:embed="rId3"/>
          <a:stretch>
            <a:fillRect/>
          </a:stretch>
        </p:blipFill>
        <p:spPr>
          <a:xfrm>
            <a:off x="3787484" y="702175"/>
            <a:ext cx="3848074" cy="3092452"/>
          </a:xfrm>
          <a:prstGeom prst="rect">
            <a:avLst/>
          </a:prstGeom>
          <a:ln>
            <a:noFill/>
          </a:ln>
          <a:effectLst>
            <a:softEdge rad="112500"/>
          </a:effectLst>
        </p:spPr>
      </p:pic>
      <p:sp>
        <p:nvSpPr>
          <p:cNvPr id="9" name="Rectangle 1"/>
          <p:cNvSpPr>
            <a:spLocks noChangeArrowheads="1"/>
          </p:cNvSpPr>
          <p:nvPr/>
        </p:nvSpPr>
        <p:spPr bwMode="auto">
          <a:xfrm>
            <a:off x="360217" y="3794627"/>
            <a:ext cx="11471563"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just" defTabSz="914400" rtl="0" eaLnBrk="1" fontAlgn="base" latinLnBrk="0" hangingPunct="1">
              <a:lnSpc>
                <a:spcPct val="150000"/>
              </a:lnSpc>
              <a:spcBef>
                <a:spcPct val="0"/>
              </a:spcBef>
              <a:spcAft>
                <a:spcPct val="0"/>
              </a:spcAft>
              <a:buClrTx/>
              <a:buSzTx/>
              <a:buFontTx/>
              <a:buNone/>
              <a:tabLst/>
            </a:pPr>
            <a:r>
              <a:rPr kumimoji="0" lang="ru-RU" sz="2000" b="1" u="none" strike="noStrike" cap="none" normalizeH="0" baseline="0" dirty="0" smtClean="0">
                <a:ln>
                  <a:noFill/>
                </a:ln>
                <a:solidFill>
                  <a:srgbClr val="000000"/>
                </a:solidFill>
                <a:effectLst/>
                <a:latin typeface="+mn-lt"/>
                <a:ea typeface="Times New Roman" pitchFamily="18" charset="0"/>
                <a:cs typeface="Times New Roman" pitchFamily="18" charset="0"/>
              </a:rPr>
              <a:t>Индивидуальная</a:t>
            </a:r>
            <a:r>
              <a:rPr kumimoji="0" lang="ru-RU" sz="2000" b="0" i="0" u="none" strike="noStrike" cap="none" normalizeH="0" baseline="0" dirty="0" smtClean="0">
                <a:ln>
                  <a:noFill/>
                </a:ln>
                <a:solidFill>
                  <a:srgbClr val="000000"/>
                </a:solidFill>
                <a:effectLst/>
                <a:latin typeface="+mn-lt"/>
                <a:ea typeface="Times New Roman" pitchFamily="18" charset="0"/>
                <a:cs typeface="Times New Roman" pitchFamily="18" charset="0"/>
              </a:rPr>
              <a:t> - используется при обучении</a:t>
            </a:r>
            <a:r>
              <a:rPr kumimoji="0" lang="ru-RU" sz="2000" b="0" i="0" u="none" strike="noStrike" cap="none" normalizeH="0" dirty="0" smtClean="0">
                <a:ln>
                  <a:noFill/>
                </a:ln>
                <a:solidFill>
                  <a:srgbClr val="000000"/>
                </a:solidFill>
                <a:effectLst/>
                <a:latin typeface="+mn-lt"/>
                <a:ea typeface="Times New Roman" pitchFamily="18" charset="0"/>
                <a:cs typeface="Times New Roman" pitchFamily="18" charset="0"/>
              </a:rPr>
              <a:t> детей с нарушением восприятия и несформированным познавательным интересом.</a:t>
            </a:r>
            <a:r>
              <a:rPr lang="ru-RU" sz="2000" dirty="0">
                <a:solidFill>
                  <a:srgbClr val="000000"/>
                </a:solidFill>
                <a:ea typeface="Times New Roman" pitchFamily="18" charset="0"/>
                <a:cs typeface="Times New Roman" pitchFamily="18" charset="0"/>
              </a:rPr>
              <a:t> </a:t>
            </a:r>
            <a:r>
              <a:rPr kumimoji="0" lang="ru-RU" sz="2000" b="0" i="0" u="none" strike="noStrike" cap="none" normalizeH="0" baseline="0" dirty="0" smtClean="0">
                <a:ln>
                  <a:noFill/>
                </a:ln>
                <a:solidFill>
                  <a:srgbClr val="000000"/>
                </a:solidFill>
                <a:effectLst/>
                <a:latin typeface="+mn-lt"/>
                <a:ea typeface="Times New Roman" pitchFamily="18" charset="0"/>
                <a:cs typeface="Times New Roman" pitchFamily="18" charset="0"/>
              </a:rPr>
              <a:t>В индивидуальных занятиях нуждаются дети с явно выраженными патологиями</a:t>
            </a:r>
            <a:r>
              <a:rPr kumimoji="0" lang="ru-RU" sz="2000" b="0" i="0" u="none" strike="noStrike" cap="none" normalizeH="0" dirty="0" smtClean="0">
                <a:ln>
                  <a:noFill/>
                </a:ln>
                <a:solidFill>
                  <a:srgbClr val="000000"/>
                </a:solidFill>
                <a:effectLst/>
                <a:latin typeface="+mn-lt"/>
                <a:ea typeface="Times New Roman" pitchFamily="18" charset="0"/>
                <a:cs typeface="Times New Roman" pitchFamily="18" charset="0"/>
              </a:rPr>
              <a:t> </a:t>
            </a:r>
            <a:r>
              <a:rPr lang="ru-RU" sz="2000" dirty="0">
                <a:solidFill>
                  <a:srgbClr val="000000"/>
                </a:solidFill>
                <a:ea typeface="Times New Roman" pitchFamily="18" charset="0"/>
                <a:cs typeface="Times New Roman" pitchFamily="18" charset="0"/>
              </a:rPr>
              <a:t> </a:t>
            </a:r>
            <a:r>
              <a:rPr kumimoji="0" lang="ru-RU" sz="2000" b="0" i="0" u="none" strike="noStrike" cap="none" normalizeH="0" baseline="0" dirty="0" smtClean="0">
                <a:ln>
                  <a:noFill/>
                </a:ln>
                <a:solidFill>
                  <a:srgbClr val="000000"/>
                </a:solidFill>
                <a:effectLst/>
                <a:latin typeface="+mn-lt"/>
                <a:ea typeface="Times New Roman" pitchFamily="18" charset="0"/>
                <a:cs typeface="Times New Roman" pitchFamily="18" charset="0"/>
              </a:rPr>
              <a:t>развития   и нарушениями в</a:t>
            </a:r>
            <a:r>
              <a:rPr lang="ru-RU" sz="2000" dirty="0" smtClean="0">
                <a:solidFill>
                  <a:srgbClr val="000000"/>
                </a:solidFill>
                <a:latin typeface="+mn-lt"/>
                <a:ea typeface="Times New Roman" pitchFamily="18" charset="0"/>
                <a:cs typeface="Times New Roman" pitchFamily="18" charset="0"/>
              </a:rPr>
              <a:t> </a:t>
            </a:r>
            <a:r>
              <a:rPr kumimoji="0" lang="ru-RU" sz="2000" b="0" i="0" u="none" strike="noStrike" cap="none" normalizeH="0" baseline="0" dirty="0" smtClean="0">
                <a:ln>
                  <a:noFill/>
                </a:ln>
                <a:solidFill>
                  <a:srgbClr val="000000"/>
                </a:solidFill>
                <a:effectLst/>
                <a:latin typeface="+mn-lt"/>
                <a:ea typeface="Times New Roman" pitchFamily="18" charset="0"/>
                <a:cs typeface="Times New Roman" pitchFamily="18" charset="0"/>
              </a:rPr>
              <a:t>той или иной деятельности. Данная форма роботы позволяет вырабатывать и поддерживать мотивацию к обучению, учитывать индивидуальную траекторию и темп развития ребёнка. </a:t>
            </a:r>
            <a:endParaRPr kumimoji="0" lang="ru-RU" sz="2000" b="0" i="0" u="none" strike="noStrike" cap="none" normalizeH="0" baseline="0" dirty="0" smtClean="0">
              <a:ln>
                <a:noFill/>
              </a:ln>
              <a:solidFill>
                <a:schemeClr val="tx1"/>
              </a:solidFill>
              <a:effectLst/>
              <a:latin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2"/>
          <a:stretch>
            <a:fillRect/>
          </a:stretch>
        </p:blipFill>
        <p:spPr>
          <a:xfrm>
            <a:off x="0" y="-594"/>
            <a:ext cx="12193057" cy="6858594"/>
          </a:xfrm>
          <a:prstGeom prst="rect">
            <a:avLst/>
          </a:prstGeom>
        </p:spPr>
      </p:pic>
      <p:sp>
        <p:nvSpPr>
          <p:cNvPr id="5" name="Прямоугольник 4"/>
          <p:cNvSpPr/>
          <p:nvPr/>
        </p:nvSpPr>
        <p:spPr>
          <a:xfrm>
            <a:off x="3293395" y="0"/>
            <a:ext cx="5431295" cy="584775"/>
          </a:xfrm>
          <a:prstGeom prst="rect">
            <a:avLst/>
          </a:prstGeom>
        </p:spPr>
        <p:txBody>
          <a:bodyPr wrap="none">
            <a:spAutoFit/>
          </a:bodyPr>
          <a:lstStyle/>
          <a:p>
            <a:r>
              <a:rPr lang="ru-RU" sz="3200" b="1" dirty="0" smtClean="0">
                <a:solidFill>
                  <a:sysClr val="windowText" lastClr="000000"/>
                </a:solidFill>
              </a:rPr>
              <a:t>Индивидуальная  работа</a:t>
            </a:r>
            <a:endParaRPr lang="ru-RU" sz="3200" b="1" dirty="0"/>
          </a:p>
        </p:txBody>
      </p:sp>
      <p:pic>
        <p:nvPicPr>
          <p:cNvPr id="6" name="Рисунок 5" descr="Степанов Андрей.JPG"/>
          <p:cNvPicPr>
            <a:picLocks noChangeAspect="1"/>
          </p:cNvPicPr>
          <p:nvPr/>
        </p:nvPicPr>
        <p:blipFill>
          <a:blip r:embed="rId3" cstate="print"/>
          <a:stretch>
            <a:fillRect/>
          </a:stretch>
        </p:blipFill>
        <p:spPr>
          <a:xfrm>
            <a:off x="-1" y="573980"/>
            <a:ext cx="4028635" cy="3021476"/>
          </a:xfrm>
          <a:prstGeom prst="rect">
            <a:avLst/>
          </a:prstGeom>
          <a:ln>
            <a:noFill/>
          </a:ln>
          <a:effectLst>
            <a:softEdge rad="112500"/>
          </a:effectLst>
        </p:spPr>
      </p:pic>
      <p:pic>
        <p:nvPicPr>
          <p:cNvPr id="8" name="Содержимое 7" descr="SAM_4577.JPG"/>
          <p:cNvPicPr>
            <a:picLocks noGrp="1" noChangeAspect="1"/>
          </p:cNvPicPr>
          <p:nvPr>
            <p:ph idx="1"/>
          </p:nvPr>
        </p:nvPicPr>
        <p:blipFill>
          <a:blip r:embed="rId4" cstate="print"/>
          <a:stretch>
            <a:fillRect/>
          </a:stretch>
        </p:blipFill>
        <p:spPr>
          <a:xfrm>
            <a:off x="3986031" y="559292"/>
            <a:ext cx="3989034" cy="2991776"/>
          </a:xfrm>
          <a:prstGeom prst="rect">
            <a:avLst/>
          </a:prstGeom>
          <a:ln>
            <a:noFill/>
          </a:ln>
          <a:effectLst>
            <a:softEdge rad="112500"/>
          </a:effectLst>
        </p:spPr>
      </p:pic>
      <p:pic>
        <p:nvPicPr>
          <p:cNvPr id="9" name="Рисунок 8" descr="SAM_4589.JPG"/>
          <p:cNvPicPr>
            <a:picLocks noChangeAspect="1"/>
          </p:cNvPicPr>
          <p:nvPr/>
        </p:nvPicPr>
        <p:blipFill>
          <a:blip r:embed="rId5" cstate="print"/>
          <a:stretch>
            <a:fillRect/>
          </a:stretch>
        </p:blipFill>
        <p:spPr>
          <a:xfrm>
            <a:off x="1518081" y="3542191"/>
            <a:ext cx="4421079" cy="3315810"/>
          </a:xfrm>
          <a:prstGeom prst="rect">
            <a:avLst/>
          </a:prstGeom>
          <a:ln>
            <a:noFill/>
          </a:ln>
          <a:effectLst>
            <a:softEdge rad="112500"/>
          </a:effectLst>
        </p:spPr>
      </p:pic>
      <p:pic>
        <p:nvPicPr>
          <p:cNvPr id="11" name="Рисунок 10" descr="SAM_4600.JPG"/>
          <p:cNvPicPr>
            <a:picLocks noChangeAspect="1"/>
          </p:cNvPicPr>
          <p:nvPr/>
        </p:nvPicPr>
        <p:blipFill>
          <a:blip r:embed="rId6" cstate="print"/>
          <a:stretch>
            <a:fillRect/>
          </a:stretch>
        </p:blipFill>
        <p:spPr>
          <a:xfrm>
            <a:off x="6036816" y="3577701"/>
            <a:ext cx="4373731" cy="3280299"/>
          </a:xfrm>
          <a:prstGeom prst="rect">
            <a:avLst/>
          </a:prstGeom>
          <a:ln>
            <a:noFill/>
          </a:ln>
          <a:effectLst>
            <a:softEdge rad="112500"/>
          </a:effectLst>
        </p:spPr>
      </p:pic>
      <p:pic>
        <p:nvPicPr>
          <p:cNvPr id="12" name="Рисунок 11" descr="SAM_4583.JPG"/>
          <p:cNvPicPr>
            <a:picLocks noChangeAspect="1"/>
          </p:cNvPicPr>
          <p:nvPr/>
        </p:nvPicPr>
        <p:blipFill>
          <a:blip r:embed="rId7" cstate="print"/>
          <a:stretch>
            <a:fillRect/>
          </a:stretch>
        </p:blipFill>
        <p:spPr>
          <a:xfrm>
            <a:off x="7989903" y="557073"/>
            <a:ext cx="4068932" cy="3051699"/>
          </a:xfrm>
          <a:prstGeom prst="rect">
            <a:avLst/>
          </a:prstGeom>
          <a:ln>
            <a:noFill/>
          </a:ln>
          <a:effectLst>
            <a:softEdge rad="112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sp>
        <p:nvSpPr>
          <p:cNvPr id="5" name="Прямоугольник 4"/>
          <p:cNvSpPr/>
          <p:nvPr/>
        </p:nvSpPr>
        <p:spPr>
          <a:xfrm>
            <a:off x="218069" y="0"/>
            <a:ext cx="11755859" cy="3785652"/>
          </a:xfrm>
          <a:prstGeom prst="rect">
            <a:avLst/>
          </a:prstGeom>
        </p:spPr>
        <p:txBody>
          <a:bodyPr wrap="square">
            <a:spAutoFit/>
          </a:bodyPr>
          <a:lstStyle/>
          <a:p>
            <a:pPr lvl="0" indent="228600" algn="just">
              <a:lnSpc>
                <a:spcPct val="150000"/>
              </a:lnSpc>
            </a:pPr>
            <a:r>
              <a:rPr lang="ru-RU" sz="2000" b="1" dirty="0" smtClean="0">
                <a:solidFill>
                  <a:srgbClr val="000000"/>
                </a:solidFill>
                <a:ea typeface="Times New Roman" pitchFamily="18" charset="0"/>
                <a:cs typeface="Times New Roman" pitchFamily="18" charset="0"/>
              </a:rPr>
              <a:t>Подгрупповая</a:t>
            </a:r>
            <a:r>
              <a:rPr lang="ru-RU" sz="2000" dirty="0" smtClean="0">
                <a:solidFill>
                  <a:srgbClr val="000000"/>
                </a:solidFill>
                <a:ea typeface="Times New Roman" pitchFamily="18" charset="0"/>
                <a:cs typeface="Times New Roman" pitchFamily="18" charset="0"/>
              </a:rPr>
              <a:t> - предоставляется возможность самостоятельно или с помощью взрослого строить свою деятельность на основе принципа алгоритма действия, индивидуализации и активности, ощутить помощь со стороны друг  друга, учесть возможности каждого на конкретном этапе деятельности. Всё это способствует более быстрому выполнению задания. Особым приёмом при организации этой формы работы служит использование ориентировки детей на создание подгрупп. Для этого группа распределяется на более маленькие подгруппы с учётом их личностных особенностей. </a:t>
            </a:r>
          </a:p>
        </p:txBody>
      </p:sp>
      <p:pic>
        <p:nvPicPr>
          <p:cNvPr id="6" name="Рисунок 5" descr="C:\Users\user\Desktop\Портфолио Малюченко Н.Л\фото\5xg3J53RniU.jpg"/>
          <p:cNvPicPr/>
          <p:nvPr/>
        </p:nvPicPr>
        <p:blipFill>
          <a:blip r:embed="rId3" cstate="print"/>
          <a:srcRect/>
          <a:stretch>
            <a:fillRect/>
          </a:stretch>
        </p:blipFill>
        <p:spPr bwMode="auto">
          <a:xfrm>
            <a:off x="3919414" y="3298372"/>
            <a:ext cx="3942049" cy="3316184"/>
          </a:xfrm>
          <a:prstGeom prst="rect">
            <a:avLst/>
          </a:prstGeom>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pic>
        <p:nvPicPr>
          <p:cNvPr id="7" name="Рисунок 6" descr="SAM_4593.JPG"/>
          <p:cNvPicPr>
            <a:picLocks noChangeAspect="1"/>
          </p:cNvPicPr>
          <p:nvPr/>
        </p:nvPicPr>
        <p:blipFill>
          <a:blip r:embed="rId3" cstate="print"/>
          <a:stretch>
            <a:fillRect/>
          </a:stretch>
        </p:blipFill>
        <p:spPr>
          <a:xfrm>
            <a:off x="7800509" y="159796"/>
            <a:ext cx="4391491" cy="3293618"/>
          </a:xfrm>
          <a:prstGeom prst="rect">
            <a:avLst/>
          </a:prstGeom>
          <a:ln>
            <a:noFill/>
          </a:ln>
          <a:effectLst>
            <a:softEdge rad="112500"/>
          </a:effectLst>
        </p:spPr>
      </p:pic>
      <p:pic>
        <p:nvPicPr>
          <p:cNvPr id="6" name="Содержимое 5" descr="SAM_4585.JPG"/>
          <p:cNvPicPr>
            <a:picLocks noGrp="1" noChangeAspect="1"/>
          </p:cNvPicPr>
          <p:nvPr>
            <p:ph idx="1"/>
          </p:nvPr>
        </p:nvPicPr>
        <p:blipFill>
          <a:blip r:embed="rId4" cstate="print"/>
          <a:stretch>
            <a:fillRect/>
          </a:stretch>
        </p:blipFill>
        <p:spPr>
          <a:xfrm>
            <a:off x="0" y="123211"/>
            <a:ext cx="4465424" cy="3349069"/>
          </a:xfrm>
          <a:prstGeom prst="rect">
            <a:avLst/>
          </a:prstGeom>
          <a:ln>
            <a:noFill/>
          </a:ln>
          <a:effectLst>
            <a:softEdge rad="112500"/>
          </a:effectLst>
        </p:spPr>
      </p:pic>
      <p:sp>
        <p:nvSpPr>
          <p:cNvPr id="9" name="Прямоугольник 8"/>
          <p:cNvSpPr/>
          <p:nvPr/>
        </p:nvSpPr>
        <p:spPr>
          <a:xfrm>
            <a:off x="3623279" y="0"/>
            <a:ext cx="4806124" cy="584775"/>
          </a:xfrm>
          <a:prstGeom prst="rect">
            <a:avLst/>
          </a:prstGeom>
        </p:spPr>
        <p:txBody>
          <a:bodyPr wrap="none">
            <a:spAutoFit/>
          </a:bodyPr>
          <a:lstStyle/>
          <a:p>
            <a:r>
              <a:rPr lang="ru-RU" sz="3200" b="1" dirty="0" smtClean="0">
                <a:solidFill>
                  <a:sysClr val="windowText" lastClr="000000"/>
                </a:solidFill>
              </a:rPr>
              <a:t>Подгрупповая работа</a:t>
            </a:r>
            <a:endParaRPr lang="ru-RU" sz="3200" b="1" dirty="0"/>
          </a:p>
        </p:txBody>
      </p:sp>
      <p:pic>
        <p:nvPicPr>
          <p:cNvPr id="8" name="Рисунок 7" descr="SAM_4635.JPG"/>
          <p:cNvPicPr>
            <a:picLocks noChangeAspect="1"/>
          </p:cNvPicPr>
          <p:nvPr/>
        </p:nvPicPr>
        <p:blipFill>
          <a:blip r:embed="rId5"/>
          <a:stretch>
            <a:fillRect/>
          </a:stretch>
        </p:blipFill>
        <p:spPr>
          <a:xfrm>
            <a:off x="2740240" y="2982897"/>
            <a:ext cx="6699682" cy="3768571"/>
          </a:xfrm>
          <a:prstGeom prst="rect">
            <a:avLst/>
          </a:prstGeom>
          <a:ln>
            <a:noFill/>
          </a:ln>
          <a:effectLst>
            <a:softEdge rad="1125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pic>
        <p:nvPicPr>
          <p:cNvPr id="5" name="Рисунок 4" descr="C:\Users\связной\Desktop\СМАЙЛИКИ 5\oe_8b2cb8dfa62746b18413fad0ce1c5f86.gif"/>
          <p:cNvPicPr/>
          <p:nvPr/>
        </p:nvPicPr>
        <p:blipFill>
          <a:blip r:embed="rId3" cstate="print"/>
          <a:srcRect/>
          <a:stretch>
            <a:fillRect/>
          </a:stretch>
        </p:blipFill>
        <p:spPr bwMode="auto">
          <a:xfrm>
            <a:off x="142844" y="214290"/>
            <a:ext cx="1928826" cy="2214578"/>
          </a:xfrm>
          <a:prstGeom prst="rect">
            <a:avLst/>
          </a:prstGeom>
          <a:ln>
            <a:noFill/>
          </a:ln>
          <a:effectLst>
            <a:softEdge rad="112500"/>
          </a:effectLst>
        </p:spPr>
      </p:pic>
      <p:sp>
        <p:nvSpPr>
          <p:cNvPr id="6" name="Прямоугольник 5"/>
          <p:cNvSpPr/>
          <p:nvPr/>
        </p:nvSpPr>
        <p:spPr>
          <a:xfrm>
            <a:off x="3613274" y="2321004"/>
            <a:ext cx="5219699" cy="1107996"/>
          </a:xfrm>
          <a:prstGeom prst="rect">
            <a:avLst/>
          </a:prstGeom>
        </p:spPr>
        <p:txBody>
          <a:bodyPr wrap="none">
            <a:spAutoFit/>
          </a:bodyPr>
          <a:lstStyle/>
          <a:p>
            <a:pPr algn="ctr"/>
            <a:r>
              <a:rPr lang="ru-RU" sz="6600" b="1" dirty="0" smtClean="0"/>
              <a:t>ФОТООТЧЕТ </a:t>
            </a:r>
            <a:endParaRPr lang="ru-RU" sz="6600" dirty="0"/>
          </a:p>
        </p:txBody>
      </p:sp>
      <p:pic>
        <p:nvPicPr>
          <p:cNvPr id="7" name="Рисунок 6" descr="C20-19.jpg"/>
          <p:cNvPicPr/>
          <p:nvPr/>
        </p:nvPicPr>
        <p:blipFill>
          <a:blip r:embed="rId4" cstate="print"/>
          <a:stretch>
            <a:fillRect/>
          </a:stretch>
        </p:blipFill>
        <p:spPr>
          <a:xfrm>
            <a:off x="9195037" y="4000504"/>
            <a:ext cx="2643505" cy="2552700"/>
          </a:xfrm>
          <a:prstGeom prst="rect">
            <a:avLst/>
          </a:prstGeom>
          <a:ln>
            <a:noFill/>
          </a:ln>
          <a:effectLst>
            <a:softEdge rad="112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sp>
        <p:nvSpPr>
          <p:cNvPr id="5" name="Прямоугольник 4"/>
          <p:cNvSpPr/>
          <p:nvPr/>
        </p:nvSpPr>
        <p:spPr>
          <a:xfrm>
            <a:off x="0" y="692458"/>
            <a:ext cx="6096000" cy="5016758"/>
          </a:xfrm>
          <a:prstGeom prst="rect">
            <a:avLst/>
          </a:prstGeom>
        </p:spPr>
        <p:txBody>
          <a:bodyPr>
            <a:spAutoFit/>
          </a:bodyPr>
          <a:lstStyle/>
          <a:p>
            <a:pPr algn="ctr"/>
            <a:r>
              <a:rPr lang="ru-RU" sz="2000" b="1" dirty="0" smtClean="0"/>
              <a:t>Где роса с горошину</a:t>
            </a:r>
            <a:br>
              <a:rPr lang="ru-RU" sz="2000" b="1" dirty="0" smtClean="0"/>
            </a:br>
            <a:r>
              <a:rPr lang="ru-RU" sz="2000" b="1" dirty="0" smtClean="0"/>
              <a:t>Трели соловья.</a:t>
            </a:r>
            <a:br>
              <a:rPr lang="ru-RU" sz="2000" b="1" dirty="0" smtClean="0"/>
            </a:br>
            <a:r>
              <a:rPr lang="ru-RU" sz="2000" b="1" dirty="0" smtClean="0"/>
              <a:t>Есть село хорошее</a:t>
            </a:r>
            <a:br>
              <a:rPr lang="ru-RU" sz="2000" b="1" dirty="0" smtClean="0"/>
            </a:br>
            <a:r>
              <a:rPr lang="ru-RU" sz="2000" b="1" dirty="0" smtClean="0"/>
              <a:t>Там родилась я.</a:t>
            </a:r>
            <a:br>
              <a:rPr lang="ru-RU" sz="2000" b="1" dirty="0" smtClean="0"/>
            </a:br>
            <a:r>
              <a:rPr lang="ru-RU" sz="2000" b="1" dirty="0" smtClean="0"/>
              <a:t>Есть сторонка русская</a:t>
            </a:r>
            <a:br>
              <a:rPr lang="ru-RU" sz="2000" b="1" dirty="0" smtClean="0"/>
            </a:br>
            <a:r>
              <a:rPr lang="ru-RU" sz="2000" b="1" dirty="0" smtClean="0"/>
              <a:t> В нее я влюблена</a:t>
            </a:r>
            <a:br>
              <a:rPr lang="ru-RU" sz="2000" b="1" dirty="0" smtClean="0"/>
            </a:br>
            <a:r>
              <a:rPr lang="ru-RU" sz="2000" b="1" dirty="0" smtClean="0"/>
              <a:t>Адрес: </a:t>
            </a:r>
            <a:r>
              <a:rPr lang="ru-RU" sz="2000" b="1" dirty="0" err="1" smtClean="0"/>
              <a:t>Большетроица</a:t>
            </a:r>
            <a:r>
              <a:rPr lang="ru-RU" sz="2000" b="1" dirty="0" smtClean="0"/>
              <a:t/>
            </a:r>
            <a:br>
              <a:rPr lang="ru-RU" sz="2000" b="1" dirty="0" smtClean="0"/>
            </a:br>
            <a:r>
              <a:rPr lang="ru-RU" sz="2000" b="1" dirty="0" err="1" smtClean="0"/>
              <a:t>Шебекинский</a:t>
            </a:r>
            <a:r>
              <a:rPr lang="ru-RU" sz="2000" b="1" dirty="0" smtClean="0"/>
              <a:t> район.</a:t>
            </a:r>
            <a:br>
              <a:rPr lang="ru-RU" sz="2000" b="1" dirty="0" smtClean="0"/>
            </a:br>
            <a:r>
              <a:rPr lang="ru-RU" sz="2000" b="1" dirty="0" smtClean="0"/>
              <a:t>В том селе есть теремок</a:t>
            </a:r>
            <a:br>
              <a:rPr lang="ru-RU" sz="2000" b="1" dirty="0" smtClean="0"/>
            </a:br>
            <a:r>
              <a:rPr lang="ru-RU" sz="2000" b="1" dirty="0" smtClean="0"/>
              <a:t>Он не низок не высок.</a:t>
            </a:r>
            <a:br>
              <a:rPr lang="ru-RU" sz="2000" b="1" dirty="0" smtClean="0"/>
            </a:br>
            <a:r>
              <a:rPr lang="ru-RU" sz="2000" b="1" dirty="0" smtClean="0"/>
              <a:t>Детский Дом его названье</a:t>
            </a:r>
            <a:br>
              <a:rPr lang="ru-RU" sz="2000" b="1" dirty="0" smtClean="0"/>
            </a:br>
            <a:r>
              <a:rPr lang="ru-RU" sz="2000" b="1" dirty="0" smtClean="0"/>
              <a:t>Работать там моё призвание,</a:t>
            </a:r>
            <a:br>
              <a:rPr lang="ru-RU" sz="2000" b="1" dirty="0" smtClean="0"/>
            </a:br>
            <a:r>
              <a:rPr lang="ru-RU" sz="2000" b="1" dirty="0" smtClean="0"/>
              <a:t>Мы детские сердца и души</a:t>
            </a:r>
            <a:br>
              <a:rPr lang="ru-RU" sz="2000" b="1" dirty="0" smtClean="0"/>
            </a:br>
            <a:r>
              <a:rPr lang="ru-RU" sz="2000" b="1" dirty="0" smtClean="0"/>
              <a:t>Стараемся открыть</a:t>
            </a:r>
            <a:br>
              <a:rPr lang="ru-RU" sz="2000" b="1" dirty="0" smtClean="0"/>
            </a:br>
            <a:r>
              <a:rPr lang="ru-RU" sz="2000" b="1" dirty="0" smtClean="0"/>
              <a:t>А главное должны любовь свою дарить.</a:t>
            </a:r>
            <a:br>
              <a:rPr lang="ru-RU" sz="2000" b="1" dirty="0" smtClean="0"/>
            </a:br>
            <a:endParaRPr lang="ru-RU" sz="2000" b="1" dirty="0"/>
          </a:p>
        </p:txBody>
      </p:sp>
      <p:pic>
        <p:nvPicPr>
          <p:cNvPr id="7" name="Содержимое 6" descr="CIMG0123.JPG"/>
          <p:cNvPicPr>
            <a:picLocks noGrp="1" noChangeAspect="1"/>
          </p:cNvPicPr>
          <p:nvPr>
            <p:ph idx="1"/>
          </p:nvPr>
        </p:nvPicPr>
        <p:blipFill>
          <a:blip r:embed="rId3" cstate="print"/>
          <a:stretch>
            <a:fillRect/>
          </a:stretch>
        </p:blipFill>
        <p:spPr>
          <a:xfrm>
            <a:off x="6329820" y="1075339"/>
            <a:ext cx="5427133" cy="4070350"/>
          </a:xfrm>
          <a:prstGeom prst="rect">
            <a:avLst/>
          </a:prstGeom>
          <a:ln>
            <a:noFill/>
          </a:ln>
          <a:effectLst>
            <a:softEdge rad="112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sp>
        <p:nvSpPr>
          <p:cNvPr id="5" name="Rectangle 5"/>
          <p:cNvSpPr txBox="1">
            <a:spLocks noChangeArrowheads="1"/>
          </p:cNvSpPr>
          <p:nvPr/>
        </p:nvSpPr>
        <p:spPr>
          <a:xfrm>
            <a:off x="198450" y="-297"/>
            <a:ext cx="11994078" cy="617517"/>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u="none" strike="noStrike" kern="1200" cap="none" spc="0" normalizeH="0" baseline="0" noProof="0" dirty="0" smtClean="0">
                <a:ln>
                  <a:noFill/>
                </a:ln>
                <a:solidFill>
                  <a:sysClr val="windowText" lastClr="000000"/>
                </a:solidFill>
                <a:effectLst/>
                <a:uLnTx/>
                <a:uFillTx/>
                <a:latin typeface="+mn-lt"/>
                <a:ea typeface="+mj-ea"/>
                <a:cs typeface="+mj-cs"/>
              </a:rPr>
              <a:t>Принимаю  активное  участие в  жизни  учреждения</a:t>
            </a:r>
            <a:r>
              <a:rPr kumimoji="0" lang="ru-RU" sz="3200" b="0" u="none" strike="noStrike" kern="1200" cap="none" spc="0" normalizeH="0" baseline="0" noProof="0" dirty="0" smtClean="0">
                <a:ln>
                  <a:noFill/>
                </a:ln>
                <a:solidFill>
                  <a:sysClr val="windowText" lastClr="000000"/>
                </a:solidFill>
                <a:effectLst/>
                <a:uLnTx/>
                <a:uFillTx/>
                <a:latin typeface="+mn-lt"/>
                <a:ea typeface="+mj-ea"/>
                <a:cs typeface="+mj-cs"/>
              </a:rPr>
              <a:t> </a:t>
            </a:r>
            <a:endParaRPr kumimoji="0" lang="ru-RU" sz="3200" b="0" u="none" strike="noStrike" kern="1200" cap="none" spc="0" normalizeH="0" baseline="0" noProof="0" dirty="0">
              <a:ln>
                <a:noFill/>
              </a:ln>
              <a:solidFill>
                <a:sysClr val="windowText" lastClr="000000"/>
              </a:solidFill>
              <a:effectLst/>
              <a:uLnTx/>
              <a:uFillTx/>
              <a:latin typeface="+mn-lt"/>
              <a:ea typeface="+mj-ea"/>
              <a:cs typeface="+mj-cs"/>
            </a:endParaRPr>
          </a:p>
        </p:txBody>
      </p:sp>
      <p:pic>
        <p:nvPicPr>
          <p:cNvPr id="6" name="Рисунок 5" descr="IMG_8657.jpg"/>
          <p:cNvPicPr>
            <a:picLocks noChangeAspect="1"/>
          </p:cNvPicPr>
          <p:nvPr/>
        </p:nvPicPr>
        <p:blipFill>
          <a:blip r:embed="rId3" cstate="print"/>
          <a:stretch>
            <a:fillRect/>
          </a:stretch>
        </p:blipFill>
        <p:spPr>
          <a:xfrm>
            <a:off x="188201" y="732966"/>
            <a:ext cx="5668884" cy="4251664"/>
          </a:xfrm>
          <a:prstGeom prst="rect">
            <a:avLst/>
          </a:prstGeom>
          <a:ln>
            <a:noFill/>
          </a:ln>
          <a:effectLst>
            <a:softEdge rad="112500"/>
          </a:effectLst>
        </p:spPr>
      </p:pic>
      <p:sp>
        <p:nvSpPr>
          <p:cNvPr id="7" name="Прямоугольник 6"/>
          <p:cNvSpPr/>
          <p:nvPr/>
        </p:nvSpPr>
        <p:spPr>
          <a:xfrm>
            <a:off x="1058098" y="3849456"/>
            <a:ext cx="3929090" cy="954107"/>
          </a:xfrm>
          <a:prstGeom prst="rect">
            <a:avLst/>
          </a:prstGeom>
        </p:spPr>
        <p:txBody>
          <a:bodyPr wrap="square">
            <a:spAutoFit/>
          </a:bodyPr>
          <a:lstStyle/>
          <a:p>
            <a:pPr algn="ctr"/>
            <a:r>
              <a:rPr lang="ru-RU" sz="2800" b="1" dirty="0" smtClean="0"/>
              <a:t>Утренник  «Спасибо деду за ПОБЕДУ»</a:t>
            </a:r>
            <a:endParaRPr lang="ru-RU" sz="2800" b="1" dirty="0"/>
          </a:p>
        </p:txBody>
      </p:sp>
      <p:pic>
        <p:nvPicPr>
          <p:cNvPr id="8" name="Рисунок 7" descr="SAM_2719.JPG"/>
          <p:cNvPicPr>
            <a:picLocks noChangeAspect="1"/>
          </p:cNvPicPr>
          <p:nvPr/>
        </p:nvPicPr>
        <p:blipFill>
          <a:blip r:embed="rId4" cstate="print"/>
          <a:stretch>
            <a:fillRect/>
          </a:stretch>
        </p:blipFill>
        <p:spPr>
          <a:xfrm>
            <a:off x="5952087" y="1926820"/>
            <a:ext cx="6045386" cy="4534040"/>
          </a:xfrm>
          <a:prstGeom prst="rect">
            <a:avLst/>
          </a:prstGeom>
          <a:ln>
            <a:noFill/>
          </a:ln>
          <a:effectLst>
            <a:softEdge rad="112500"/>
          </a:effectLst>
        </p:spPr>
      </p:pic>
      <p:sp>
        <p:nvSpPr>
          <p:cNvPr id="9" name="Прямоугольник 8"/>
          <p:cNvSpPr/>
          <p:nvPr/>
        </p:nvSpPr>
        <p:spPr>
          <a:xfrm>
            <a:off x="7756447" y="5667720"/>
            <a:ext cx="3305713" cy="584775"/>
          </a:xfrm>
          <a:prstGeom prst="rect">
            <a:avLst/>
          </a:prstGeom>
        </p:spPr>
        <p:txBody>
          <a:bodyPr wrap="none">
            <a:spAutoFit/>
          </a:bodyPr>
          <a:lstStyle/>
          <a:p>
            <a:r>
              <a:rPr lang="ru-RU" sz="3200" b="1" dirty="0" smtClean="0"/>
              <a:t>Митинг к 9 мая</a:t>
            </a:r>
            <a:endParaRPr lang="ru-RU" sz="32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pic>
        <p:nvPicPr>
          <p:cNvPr id="5" name="Рисунок 4" descr="SAM_2258.JPG"/>
          <p:cNvPicPr>
            <a:picLocks noChangeAspect="1"/>
          </p:cNvPicPr>
          <p:nvPr/>
        </p:nvPicPr>
        <p:blipFill>
          <a:blip r:embed="rId3" cstate="print"/>
          <a:stretch>
            <a:fillRect/>
          </a:stretch>
        </p:blipFill>
        <p:spPr>
          <a:xfrm>
            <a:off x="0" y="214287"/>
            <a:ext cx="5952784" cy="4464589"/>
          </a:xfrm>
          <a:prstGeom prst="rect">
            <a:avLst/>
          </a:prstGeom>
          <a:ln>
            <a:noFill/>
          </a:ln>
          <a:effectLst>
            <a:softEdge rad="112500"/>
          </a:effectLst>
        </p:spPr>
      </p:pic>
      <p:sp>
        <p:nvSpPr>
          <p:cNvPr id="6" name="Прямоугольник 5"/>
          <p:cNvSpPr/>
          <p:nvPr/>
        </p:nvSpPr>
        <p:spPr>
          <a:xfrm>
            <a:off x="1188052" y="3435871"/>
            <a:ext cx="4314001" cy="1077218"/>
          </a:xfrm>
          <a:prstGeom prst="rect">
            <a:avLst/>
          </a:prstGeom>
        </p:spPr>
        <p:txBody>
          <a:bodyPr wrap="none">
            <a:spAutoFit/>
          </a:bodyPr>
          <a:lstStyle/>
          <a:p>
            <a:r>
              <a:rPr lang="ru-RU" sz="3200" b="1" dirty="0" smtClean="0">
                <a:solidFill>
                  <a:schemeClr val="bg1"/>
                </a:solidFill>
              </a:rPr>
              <a:t>Утренник к 8 марта</a:t>
            </a:r>
          </a:p>
          <a:p>
            <a:r>
              <a:rPr lang="ru-RU" sz="3200" b="1" dirty="0" smtClean="0">
                <a:solidFill>
                  <a:schemeClr val="bg1"/>
                </a:solidFill>
              </a:rPr>
              <a:t>   «Всё для Вас….»</a:t>
            </a:r>
            <a:endParaRPr lang="ru-RU" sz="3200" b="1" dirty="0">
              <a:solidFill>
                <a:schemeClr val="bg1"/>
              </a:solidFill>
            </a:endParaRPr>
          </a:p>
        </p:txBody>
      </p:sp>
      <p:pic>
        <p:nvPicPr>
          <p:cNvPr id="7" name="Рисунок 6" descr="SAM_0232.JPG"/>
          <p:cNvPicPr>
            <a:picLocks noChangeAspect="1"/>
          </p:cNvPicPr>
          <p:nvPr/>
        </p:nvPicPr>
        <p:blipFill>
          <a:blip r:embed="rId4" cstate="print"/>
          <a:stretch>
            <a:fillRect/>
          </a:stretch>
        </p:blipFill>
        <p:spPr>
          <a:xfrm>
            <a:off x="5952784" y="1988979"/>
            <a:ext cx="6024341" cy="4517267"/>
          </a:xfrm>
          <a:prstGeom prst="rect">
            <a:avLst/>
          </a:prstGeom>
          <a:ln>
            <a:noFill/>
          </a:ln>
          <a:effectLst>
            <a:softEdge rad="112500"/>
          </a:effectLst>
        </p:spPr>
      </p:pic>
      <p:sp>
        <p:nvSpPr>
          <p:cNvPr id="8" name="Прямоугольник 7"/>
          <p:cNvSpPr/>
          <p:nvPr/>
        </p:nvSpPr>
        <p:spPr>
          <a:xfrm>
            <a:off x="6613812" y="5739139"/>
            <a:ext cx="4916731" cy="584775"/>
          </a:xfrm>
          <a:prstGeom prst="rect">
            <a:avLst/>
          </a:prstGeom>
        </p:spPr>
        <p:txBody>
          <a:bodyPr wrap="none">
            <a:spAutoFit/>
          </a:bodyPr>
          <a:lstStyle/>
          <a:p>
            <a:r>
              <a:rPr lang="ru-RU" sz="3200" b="1" dirty="0" smtClean="0">
                <a:solidFill>
                  <a:schemeClr val="bg1"/>
                </a:solidFill>
              </a:rPr>
              <a:t>Утренник к 1 сентября</a:t>
            </a:r>
            <a:endParaRPr lang="ru-RU" sz="3200" b="1"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sp>
        <p:nvSpPr>
          <p:cNvPr id="7" name="Прямоугольник 6"/>
          <p:cNvSpPr/>
          <p:nvPr/>
        </p:nvSpPr>
        <p:spPr>
          <a:xfrm>
            <a:off x="-1" y="0"/>
            <a:ext cx="11946577" cy="954107"/>
          </a:xfrm>
          <a:prstGeom prst="rect">
            <a:avLst/>
          </a:prstGeom>
        </p:spPr>
        <p:txBody>
          <a:bodyPr wrap="square">
            <a:spAutoFit/>
          </a:bodyPr>
          <a:lstStyle/>
          <a:p>
            <a:pPr lvl="0" algn="ctr" eaLnBrk="0" hangingPunct="0">
              <a:defRPr/>
            </a:pPr>
            <a:r>
              <a:rPr lang="ru-RU" sz="2800" b="1" dirty="0" smtClean="0">
                <a:solidFill>
                  <a:sysClr val="windowText" lastClr="000000"/>
                </a:solidFill>
              </a:rPr>
              <a:t>Принимаю  активное  участие в  жизни  воспитанников (сопровождение и поддержка на конкурсах )</a:t>
            </a:r>
            <a:r>
              <a:rPr lang="ru-RU" sz="2800" dirty="0" smtClean="0">
                <a:solidFill>
                  <a:sysClr val="windowText" lastClr="000000"/>
                </a:solidFill>
              </a:rPr>
              <a:t> </a:t>
            </a:r>
            <a:endParaRPr lang="ru-RU" sz="2800" dirty="0">
              <a:solidFill>
                <a:sysClr val="windowText" lastClr="000000"/>
              </a:solidFill>
            </a:endParaRPr>
          </a:p>
        </p:txBody>
      </p:sp>
      <p:pic>
        <p:nvPicPr>
          <p:cNvPr id="8" name="Рисунок 7" descr="SAM_0432.JPG"/>
          <p:cNvPicPr>
            <a:picLocks noChangeAspect="1"/>
          </p:cNvPicPr>
          <p:nvPr/>
        </p:nvPicPr>
        <p:blipFill>
          <a:blip r:embed="rId3" cstate="print"/>
          <a:stretch>
            <a:fillRect/>
          </a:stretch>
        </p:blipFill>
        <p:spPr>
          <a:xfrm>
            <a:off x="0" y="954107"/>
            <a:ext cx="4892108" cy="3669082"/>
          </a:xfrm>
          <a:prstGeom prst="rect">
            <a:avLst/>
          </a:prstGeom>
          <a:ln>
            <a:noFill/>
          </a:ln>
          <a:effectLst>
            <a:softEdge rad="112500"/>
          </a:effectLst>
        </p:spPr>
      </p:pic>
      <p:pic>
        <p:nvPicPr>
          <p:cNvPr id="9" name="Рисунок 8" descr="SAM_1163.JPG"/>
          <p:cNvPicPr>
            <a:picLocks noChangeAspect="1"/>
          </p:cNvPicPr>
          <p:nvPr/>
        </p:nvPicPr>
        <p:blipFill>
          <a:blip r:embed="rId4" cstate="print"/>
          <a:stretch>
            <a:fillRect/>
          </a:stretch>
        </p:blipFill>
        <p:spPr>
          <a:xfrm>
            <a:off x="6968610" y="918036"/>
            <a:ext cx="4656311" cy="3492233"/>
          </a:xfrm>
          <a:prstGeom prst="rect">
            <a:avLst/>
          </a:prstGeom>
          <a:ln>
            <a:noFill/>
          </a:ln>
          <a:effectLst>
            <a:softEdge rad="112500"/>
          </a:effectLst>
        </p:spPr>
      </p:pic>
      <p:sp>
        <p:nvSpPr>
          <p:cNvPr id="10" name="Прямоугольник 9"/>
          <p:cNvSpPr/>
          <p:nvPr/>
        </p:nvSpPr>
        <p:spPr>
          <a:xfrm>
            <a:off x="3782537" y="968505"/>
            <a:ext cx="5124218" cy="523220"/>
          </a:xfrm>
          <a:prstGeom prst="rect">
            <a:avLst/>
          </a:prstGeom>
        </p:spPr>
        <p:txBody>
          <a:bodyPr wrap="square">
            <a:spAutoFit/>
          </a:bodyPr>
          <a:lstStyle/>
          <a:p>
            <a:r>
              <a:rPr lang="ru-RU" sz="2800" b="1" dirty="0" smtClean="0">
                <a:ln>
                  <a:solidFill>
                    <a:schemeClr val="tx1"/>
                  </a:solidFill>
                </a:ln>
                <a:solidFill>
                  <a:schemeClr val="bg1"/>
                </a:solidFill>
              </a:rPr>
              <a:t>Конкурс «Верю в себя»</a:t>
            </a:r>
            <a:endParaRPr lang="ru-RU" sz="2800" b="1" dirty="0">
              <a:ln>
                <a:solidFill>
                  <a:schemeClr val="tx1"/>
                </a:solidFill>
              </a:ln>
              <a:solidFill>
                <a:schemeClr val="bg1"/>
              </a:solidFill>
            </a:endParaRPr>
          </a:p>
        </p:txBody>
      </p:sp>
      <p:pic>
        <p:nvPicPr>
          <p:cNvPr id="11" name="Рисунок 10" descr="SAM_2910.JPG"/>
          <p:cNvPicPr>
            <a:picLocks noChangeAspect="1"/>
          </p:cNvPicPr>
          <p:nvPr/>
        </p:nvPicPr>
        <p:blipFill>
          <a:blip r:embed="rId5" cstate="print"/>
          <a:stretch>
            <a:fillRect/>
          </a:stretch>
        </p:blipFill>
        <p:spPr>
          <a:xfrm>
            <a:off x="3687534" y="3572173"/>
            <a:ext cx="4381499" cy="3286124"/>
          </a:xfrm>
          <a:prstGeom prst="rect">
            <a:avLst/>
          </a:prstGeom>
          <a:ln>
            <a:noFill/>
          </a:ln>
          <a:effectLst>
            <a:softEdge rad="112500"/>
          </a:effectLst>
        </p:spPr>
      </p:pic>
      <p:sp>
        <p:nvSpPr>
          <p:cNvPr id="12" name="Прямоугольник 11"/>
          <p:cNvSpPr/>
          <p:nvPr/>
        </p:nvSpPr>
        <p:spPr>
          <a:xfrm>
            <a:off x="3461111" y="3873507"/>
            <a:ext cx="4827865" cy="523220"/>
          </a:xfrm>
          <a:prstGeom prst="rect">
            <a:avLst/>
          </a:prstGeom>
        </p:spPr>
        <p:txBody>
          <a:bodyPr wrap="square">
            <a:spAutoFit/>
          </a:bodyPr>
          <a:lstStyle/>
          <a:p>
            <a:r>
              <a:rPr lang="ru-RU" sz="2800" b="1" dirty="0" smtClean="0">
                <a:ln>
                  <a:solidFill>
                    <a:schemeClr val="tx1"/>
                  </a:solidFill>
                </a:ln>
                <a:solidFill>
                  <a:schemeClr val="bg1"/>
                </a:solidFill>
              </a:rPr>
              <a:t>Конкурс «Вальс  победы»</a:t>
            </a:r>
            <a:endParaRPr lang="ru-RU" sz="2800" b="1" dirty="0">
              <a:ln>
                <a:solidFill>
                  <a:schemeClr val="tx1"/>
                </a:solidFill>
              </a:ln>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sp>
        <p:nvSpPr>
          <p:cNvPr id="6" name="Прямоугольник 5"/>
          <p:cNvSpPr/>
          <p:nvPr/>
        </p:nvSpPr>
        <p:spPr>
          <a:xfrm>
            <a:off x="2719923" y="0"/>
            <a:ext cx="6698885" cy="646331"/>
          </a:xfrm>
          <a:prstGeom prst="rect">
            <a:avLst/>
          </a:prstGeom>
        </p:spPr>
        <p:txBody>
          <a:bodyPr wrap="none">
            <a:spAutoFit/>
          </a:bodyPr>
          <a:lstStyle/>
          <a:p>
            <a:r>
              <a:rPr lang="ru-RU" sz="3600" b="1" dirty="0" smtClean="0">
                <a:solidFill>
                  <a:schemeClr val="bg2">
                    <a:lumMod val="10000"/>
                  </a:schemeClr>
                </a:solidFill>
                <a:effectLst>
                  <a:outerShdw blurRad="38100" dist="38100" dir="2700000" algn="tl">
                    <a:srgbClr val="C0C0C0"/>
                  </a:outerShdw>
                </a:effectLst>
                <a:latin typeface="+mn-lt"/>
                <a:cs typeface="Times New Roman" panose="02020603050405020304" pitchFamily="18" charset="0"/>
              </a:rPr>
              <a:t>Образовательный   процесс</a:t>
            </a:r>
            <a:endParaRPr lang="ru-RU" sz="3600" dirty="0">
              <a:latin typeface="+mn-lt"/>
            </a:endParaRPr>
          </a:p>
        </p:txBody>
      </p:sp>
      <p:pic>
        <p:nvPicPr>
          <p:cNvPr id="9" name="Содержимое 8" descr="SAM_4580.JPG"/>
          <p:cNvPicPr>
            <a:picLocks noGrp="1" noChangeAspect="1"/>
          </p:cNvPicPr>
          <p:nvPr>
            <p:ph idx="1"/>
          </p:nvPr>
        </p:nvPicPr>
        <p:blipFill>
          <a:blip r:embed="rId3" cstate="print"/>
          <a:stretch>
            <a:fillRect/>
          </a:stretch>
        </p:blipFill>
        <p:spPr>
          <a:xfrm>
            <a:off x="0" y="471656"/>
            <a:ext cx="3845471" cy="2884103"/>
          </a:xfrm>
          <a:prstGeom prst="rect">
            <a:avLst/>
          </a:prstGeom>
          <a:ln>
            <a:noFill/>
          </a:ln>
          <a:effectLst>
            <a:softEdge rad="112500"/>
          </a:effectLst>
        </p:spPr>
      </p:pic>
      <p:pic>
        <p:nvPicPr>
          <p:cNvPr id="11" name="Рисунок 10" descr="SAM_4592.JPG"/>
          <p:cNvPicPr>
            <a:picLocks noChangeAspect="1"/>
          </p:cNvPicPr>
          <p:nvPr/>
        </p:nvPicPr>
        <p:blipFill>
          <a:blip r:embed="rId4" cstate="print"/>
          <a:stretch>
            <a:fillRect/>
          </a:stretch>
        </p:blipFill>
        <p:spPr>
          <a:xfrm>
            <a:off x="8282866" y="461639"/>
            <a:ext cx="3909134" cy="2931851"/>
          </a:xfrm>
          <a:prstGeom prst="rect">
            <a:avLst/>
          </a:prstGeom>
          <a:ln>
            <a:noFill/>
          </a:ln>
          <a:effectLst>
            <a:softEdge rad="112500"/>
          </a:effectLst>
        </p:spPr>
      </p:pic>
      <p:pic>
        <p:nvPicPr>
          <p:cNvPr id="13" name="Рисунок 12" descr="SAM_4599.JPG"/>
          <p:cNvPicPr>
            <a:picLocks noChangeAspect="1"/>
          </p:cNvPicPr>
          <p:nvPr/>
        </p:nvPicPr>
        <p:blipFill>
          <a:blip r:embed="rId5" cstate="print"/>
          <a:stretch>
            <a:fillRect/>
          </a:stretch>
        </p:blipFill>
        <p:spPr>
          <a:xfrm>
            <a:off x="3882500" y="585926"/>
            <a:ext cx="4255363" cy="3191522"/>
          </a:xfrm>
          <a:prstGeom prst="rect">
            <a:avLst/>
          </a:prstGeom>
          <a:ln>
            <a:noFill/>
          </a:ln>
          <a:effectLst>
            <a:softEdge rad="112500"/>
          </a:effectLst>
        </p:spPr>
      </p:pic>
      <p:pic>
        <p:nvPicPr>
          <p:cNvPr id="8" name="Рисунок 7" descr="SAM_4650.JPG"/>
          <p:cNvPicPr>
            <a:picLocks noChangeAspect="1"/>
          </p:cNvPicPr>
          <p:nvPr/>
        </p:nvPicPr>
        <p:blipFill>
          <a:blip r:embed="rId6" cstate="print"/>
          <a:stretch>
            <a:fillRect/>
          </a:stretch>
        </p:blipFill>
        <p:spPr>
          <a:xfrm>
            <a:off x="6107838" y="3608774"/>
            <a:ext cx="5918444" cy="3249226"/>
          </a:xfrm>
          <a:prstGeom prst="rect">
            <a:avLst/>
          </a:prstGeom>
          <a:ln>
            <a:noFill/>
          </a:ln>
          <a:effectLst>
            <a:softEdge rad="112500"/>
          </a:effectLst>
        </p:spPr>
      </p:pic>
      <p:pic>
        <p:nvPicPr>
          <p:cNvPr id="10" name="Рисунок 9" descr="SAM_4629.JPG"/>
          <p:cNvPicPr>
            <a:picLocks noChangeAspect="1"/>
          </p:cNvPicPr>
          <p:nvPr/>
        </p:nvPicPr>
        <p:blipFill>
          <a:blip r:embed="rId7"/>
          <a:stretch>
            <a:fillRect/>
          </a:stretch>
        </p:blipFill>
        <p:spPr>
          <a:xfrm>
            <a:off x="140069" y="3524435"/>
            <a:ext cx="5926338" cy="3333565"/>
          </a:xfrm>
          <a:prstGeom prst="rect">
            <a:avLst/>
          </a:prstGeom>
          <a:ln>
            <a:noFill/>
          </a:ln>
          <a:effectLst>
            <a:softEdge rad="112500"/>
          </a:effectLst>
        </p:spPr>
      </p:pic>
    </p:spTree>
    <p:extLst>
      <p:ext uri="{BB962C8B-B14F-4D97-AF65-F5344CB8AC3E}">
        <p14:creationId xmlns="" xmlns:p14="http://schemas.microsoft.com/office/powerpoint/2010/main" val="2959260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Рисунок 4"/>
          <p:cNvPicPr>
            <a:picLocks noChangeAspect="1"/>
          </p:cNvPicPr>
          <p:nvPr/>
        </p:nvPicPr>
        <p:blipFill>
          <a:blip r:embed="rId2"/>
          <a:stretch>
            <a:fillRect/>
          </a:stretch>
        </p:blipFill>
        <p:spPr>
          <a:xfrm>
            <a:off x="-529" y="-297"/>
            <a:ext cx="12193057" cy="6858594"/>
          </a:xfrm>
          <a:prstGeom prst="rect">
            <a:avLst/>
          </a:prstGeom>
        </p:spPr>
      </p:pic>
      <p:sp>
        <p:nvSpPr>
          <p:cNvPr id="6" name="Прямоугольник 5"/>
          <p:cNvSpPr/>
          <p:nvPr/>
        </p:nvSpPr>
        <p:spPr>
          <a:xfrm>
            <a:off x="3678335" y="0"/>
            <a:ext cx="4489459" cy="584775"/>
          </a:xfrm>
          <a:prstGeom prst="rect">
            <a:avLst/>
          </a:prstGeom>
        </p:spPr>
        <p:txBody>
          <a:bodyPr wrap="square">
            <a:spAutoFit/>
          </a:bodyPr>
          <a:lstStyle/>
          <a:p>
            <a:pPr algn="ctr">
              <a:defRPr/>
            </a:pPr>
            <a:r>
              <a:rPr lang="ru-RU" sz="3200" b="1" dirty="0" smtClean="0">
                <a:solidFill>
                  <a:schemeClr val="bg2">
                    <a:lumMod val="10000"/>
                  </a:schemeClr>
                </a:solidFill>
                <a:effectLst>
                  <a:outerShdw blurRad="38100" dist="38100" dir="2700000" algn="tl">
                    <a:srgbClr val="C0C0C0"/>
                  </a:outerShdw>
                </a:effectLst>
                <a:latin typeface="+mn-lt"/>
                <a:cs typeface="Times New Roman" panose="02020603050405020304" pitchFamily="18" charset="0"/>
              </a:rPr>
              <a:t>Учимся    </a:t>
            </a:r>
            <a:r>
              <a:rPr lang="ru-RU" sz="3200" b="1" dirty="0">
                <a:solidFill>
                  <a:schemeClr val="bg2">
                    <a:lumMod val="10000"/>
                  </a:schemeClr>
                </a:solidFill>
                <a:effectLst>
                  <a:outerShdw blurRad="38100" dist="38100" dir="2700000" algn="tl">
                    <a:srgbClr val="C0C0C0"/>
                  </a:outerShdw>
                </a:effectLst>
                <a:latin typeface="+mn-lt"/>
                <a:cs typeface="Times New Roman" panose="02020603050405020304" pitchFamily="18" charset="0"/>
              </a:rPr>
              <a:t>играя</a:t>
            </a:r>
            <a:endParaRPr lang="ru-RU" sz="3200" dirty="0">
              <a:solidFill>
                <a:schemeClr val="bg2">
                  <a:lumMod val="10000"/>
                </a:schemeClr>
              </a:solidFill>
              <a:latin typeface="+mn-lt"/>
              <a:cs typeface="Times New Roman" panose="02020603050405020304" pitchFamily="18" charset="0"/>
            </a:endParaRPr>
          </a:p>
        </p:txBody>
      </p:sp>
      <p:pic>
        <p:nvPicPr>
          <p:cNvPr id="16" name="Содержимое 15" descr="SAM_4596.JPG"/>
          <p:cNvPicPr>
            <a:picLocks noGrp="1" noChangeAspect="1"/>
          </p:cNvPicPr>
          <p:nvPr>
            <p:ph idx="1"/>
          </p:nvPr>
        </p:nvPicPr>
        <p:blipFill>
          <a:blip r:embed="rId3" cstate="print"/>
          <a:stretch>
            <a:fillRect/>
          </a:stretch>
        </p:blipFill>
        <p:spPr>
          <a:xfrm>
            <a:off x="0" y="142042"/>
            <a:ext cx="4292312" cy="3219234"/>
          </a:xfrm>
          <a:prstGeom prst="rect">
            <a:avLst/>
          </a:prstGeom>
          <a:ln>
            <a:noFill/>
          </a:ln>
          <a:effectLst>
            <a:softEdge rad="112500"/>
          </a:effectLst>
        </p:spPr>
      </p:pic>
      <p:sp>
        <p:nvSpPr>
          <p:cNvPr id="17" name="TextBox 16"/>
          <p:cNvSpPr txBox="1"/>
          <p:nvPr/>
        </p:nvSpPr>
        <p:spPr>
          <a:xfrm>
            <a:off x="696184" y="2709492"/>
            <a:ext cx="2686208" cy="369332"/>
          </a:xfrm>
          <a:prstGeom prst="rect">
            <a:avLst/>
          </a:prstGeom>
          <a:noFill/>
        </p:spPr>
        <p:txBody>
          <a:bodyPr wrap="square" rtlCol="0">
            <a:spAutoFit/>
          </a:bodyPr>
          <a:lstStyle/>
          <a:p>
            <a:pPr lvl="0" algn="ctr" defTabSz="1039813"/>
            <a:r>
              <a:rPr lang="ru-RU" b="1" i="1" dirty="0" smtClean="0">
                <a:cs typeface="Times New Roman" pitchFamily="18" charset="0"/>
              </a:rPr>
              <a:t>Игровая технология</a:t>
            </a:r>
            <a:endParaRPr lang="ru-RU" b="1" i="1" dirty="0" smtClean="0"/>
          </a:p>
        </p:txBody>
      </p:sp>
      <p:pic>
        <p:nvPicPr>
          <p:cNvPr id="19" name="Рисунок 18" descr="SAM_4606.JPG"/>
          <p:cNvPicPr>
            <a:picLocks noChangeAspect="1"/>
          </p:cNvPicPr>
          <p:nvPr/>
        </p:nvPicPr>
        <p:blipFill>
          <a:blip r:embed="rId4" cstate="print"/>
          <a:stretch>
            <a:fillRect/>
          </a:stretch>
        </p:blipFill>
        <p:spPr>
          <a:xfrm>
            <a:off x="7590406" y="195308"/>
            <a:ext cx="4249446" cy="3187085"/>
          </a:xfrm>
          <a:prstGeom prst="rect">
            <a:avLst/>
          </a:prstGeom>
          <a:ln>
            <a:noFill/>
          </a:ln>
          <a:effectLst>
            <a:softEdge rad="112500"/>
          </a:effectLst>
        </p:spPr>
      </p:pic>
      <p:sp>
        <p:nvSpPr>
          <p:cNvPr id="20" name="TextBox 19"/>
          <p:cNvSpPr txBox="1"/>
          <p:nvPr/>
        </p:nvSpPr>
        <p:spPr>
          <a:xfrm>
            <a:off x="8158578" y="2628766"/>
            <a:ext cx="3017031" cy="923330"/>
          </a:xfrm>
          <a:prstGeom prst="rect">
            <a:avLst/>
          </a:prstGeom>
          <a:noFill/>
        </p:spPr>
        <p:txBody>
          <a:bodyPr wrap="square" rtlCol="0">
            <a:spAutoFit/>
          </a:bodyPr>
          <a:lstStyle/>
          <a:p>
            <a:pPr lvl="0" algn="ctr"/>
            <a:r>
              <a:rPr lang="ru-RU" b="1" i="1" dirty="0" err="1" smtClean="0">
                <a:cs typeface="Times New Roman" pitchFamily="18" charset="0"/>
              </a:rPr>
              <a:t>Здоровьесберегающие</a:t>
            </a:r>
            <a:r>
              <a:rPr lang="ru-RU" b="1" i="1" dirty="0" smtClean="0">
                <a:cs typeface="Times New Roman" pitchFamily="18" charset="0"/>
              </a:rPr>
              <a:t> технологии</a:t>
            </a:r>
            <a:endParaRPr lang="ru-RU" b="1" i="1" dirty="0" smtClean="0"/>
          </a:p>
          <a:p>
            <a:endParaRPr lang="ru-RU" dirty="0"/>
          </a:p>
        </p:txBody>
      </p:sp>
      <p:pic>
        <p:nvPicPr>
          <p:cNvPr id="21" name="Рисунок 20" descr="SAM_4602.JPG"/>
          <p:cNvPicPr>
            <a:picLocks noChangeAspect="1"/>
          </p:cNvPicPr>
          <p:nvPr/>
        </p:nvPicPr>
        <p:blipFill>
          <a:blip r:embed="rId5" cstate="print"/>
          <a:stretch>
            <a:fillRect/>
          </a:stretch>
        </p:blipFill>
        <p:spPr>
          <a:xfrm>
            <a:off x="0" y="3602113"/>
            <a:ext cx="4341182" cy="3255887"/>
          </a:xfrm>
          <a:prstGeom prst="rect">
            <a:avLst/>
          </a:prstGeom>
          <a:ln>
            <a:noFill/>
          </a:ln>
          <a:effectLst>
            <a:softEdge rad="112500"/>
          </a:effectLst>
        </p:spPr>
      </p:pic>
      <p:sp>
        <p:nvSpPr>
          <p:cNvPr id="12" name="Прямоугольник 11"/>
          <p:cNvSpPr/>
          <p:nvPr/>
        </p:nvSpPr>
        <p:spPr>
          <a:xfrm>
            <a:off x="669415" y="5954713"/>
            <a:ext cx="800220" cy="523220"/>
          </a:xfrm>
          <a:prstGeom prst="rect">
            <a:avLst/>
          </a:prstGeom>
        </p:spPr>
        <p:txBody>
          <a:bodyPr wrap="none">
            <a:spAutoFit/>
          </a:bodyPr>
          <a:lstStyle/>
          <a:p>
            <a:pPr lvl="0" algn="ctr"/>
            <a:r>
              <a:rPr lang="ru-RU" sz="2800" b="1" i="1" dirty="0" smtClean="0">
                <a:cs typeface="Times New Roman" pitchFamily="18" charset="0"/>
              </a:rPr>
              <a:t>ИКТ</a:t>
            </a:r>
            <a:endParaRPr lang="ru-RU" sz="2800" b="1" i="1" dirty="0" smtClean="0"/>
          </a:p>
        </p:txBody>
      </p:sp>
      <p:pic>
        <p:nvPicPr>
          <p:cNvPr id="22" name="Рисунок 21" descr="SAM_4582.JPG"/>
          <p:cNvPicPr>
            <a:picLocks noChangeAspect="1"/>
          </p:cNvPicPr>
          <p:nvPr/>
        </p:nvPicPr>
        <p:blipFill>
          <a:blip r:embed="rId6" cstate="print"/>
          <a:stretch>
            <a:fillRect/>
          </a:stretch>
        </p:blipFill>
        <p:spPr>
          <a:xfrm>
            <a:off x="7617041" y="3500022"/>
            <a:ext cx="4252402" cy="3189302"/>
          </a:xfrm>
          <a:prstGeom prst="rect">
            <a:avLst/>
          </a:prstGeom>
          <a:ln>
            <a:noFill/>
          </a:ln>
          <a:effectLst>
            <a:softEdge rad="112500"/>
          </a:effectLst>
        </p:spPr>
      </p:pic>
      <p:sp>
        <p:nvSpPr>
          <p:cNvPr id="14" name="Прямоугольник 13"/>
          <p:cNvSpPr/>
          <p:nvPr/>
        </p:nvSpPr>
        <p:spPr>
          <a:xfrm>
            <a:off x="7279688" y="5781958"/>
            <a:ext cx="5045476" cy="707886"/>
          </a:xfrm>
          <a:prstGeom prst="rect">
            <a:avLst/>
          </a:prstGeom>
        </p:spPr>
        <p:txBody>
          <a:bodyPr wrap="square">
            <a:spAutoFit/>
          </a:bodyPr>
          <a:lstStyle/>
          <a:p>
            <a:pPr lvl="0" algn="ctr" defTabSz="1039813"/>
            <a:r>
              <a:rPr lang="ru-RU" sz="2000" b="1" i="1" dirty="0" err="1" smtClean="0">
                <a:cs typeface="Times New Roman" pitchFamily="18" charset="0"/>
              </a:rPr>
              <a:t>Арт</a:t>
            </a:r>
            <a:r>
              <a:rPr lang="ru-RU" sz="2000" b="1" i="1" dirty="0" smtClean="0">
                <a:cs typeface="Times New Roman" pitchFamily="18" charset="0"/>
              </a:rPr>
              <a:t> – терапия</a:t>
            </a:r>
          </a:p>
          <a:p>
            <a:pPr lvl="0" algn="ctr" defTabSz="1039813"/>
            <a:r>
              <a:rPr lang="ru-RU" sz="2000" b="1" i="1" dirty="0" smtClean="0">
                <a:cs typeface="Times New Roman" pitchFamily="18" charset="0"/>
              </a:rPr>
              <a:t>Направление- </a:t>
            </a:r>
            <a:r>
              <a:rPr lang="ru-RU" sz="2000" b="1" i="1" dirty="0" err="1" smtClean="0">
                <a:cs typeface="Times New Roman" pitchFamily="18" charset="0"/>
              </a:rPr>
              <a:t>сказкотерапия</a:t>
            </a:r>
            <a:endParaRPr lang="ru-RU" sz="2000" b="1" i="1" dirty="0" smtClean="0">
              <a:cs typeface="Times New Roman" pitchFamily="18" charset="0"/>
            </a:endParaRPr>
          </a:p>
        </p:txBody>
      </p:sp>
      <p:pic>
        <p:nvPicPr>
          <p:cNvPr id="23" name="Рисунок 22" descr="School-children-picture.png"/>
          <p:cNvPicPr>
            <a:picLocks noChangeAspect="1"/>
          </p:cNvPicPr>
          <p:nvPr/>
        </p:nvPicPr>
        <p:blipFill>
          <a:blip r:embed="rId7"/>
          <a:stretch>
            <a:fillRect/>
          </a:stretch>
        </p:blipFill>
        <p:spPr>
          <a:xfrm>
            <a:off x="4429957" y="2354322"/>
            <a:ext cx="3117353" cy="26642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463940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sp>
        <p:nvSpPr>
          <p:cNvPr id="5" name="Прямоугольник 4"/>
          <p:cNvSpPr/>
          <p:nvPr/>
        </p:nvSpPr>
        <p:spPr>
          <a:xfrm>
            <a:off x="4075503" y="0"/>
            <a:ext cx="3355406" cy="646331"/>
          </a:xfrm>
          <a:prstGeom prst="rect">
            <a:avLst/>
          </a:prstGeom>
        </p:spPr>
        <p:txBody>
          <a:bodyPr wrap="none">
            <a:spAutoFit/>
          </a:bodyPr>
          <a:lstStyle/>
          <a:p>
            <a:pPr>
              <a:buFont typeface="Wingdings" pitchFamily="2" charset="2"/>
              <a:buChar char="§"/>
            </a:pPr>
            <a:r>
              <a:rPr lang="ru-RU" sz="3600" b="1" dirty="0" smtClean="0">
                <a:cs typeface="Times New Roman" pitchFamily="18" charset="0"/>
              </a:rPr>
              <a:t>Приложение</a:t>
            </a:r>
          </a:p>
        </p:txBody>
      </p:sp>
      <p:pic>
        <p:nvPicPr>
          <p:cNvPr id="6" name="Содержимое 5" descr="Scan10012.JPG"/>
          <p:cNvPicPr>
            <a:picLocks noGrp="1" noChangeAspect="1"/>
          </p:cNvPicPr>
          <p:nvPr>
            <p:ph idx="1"/>
          </p:nvPr>
        </p:nvPicPr>
        <p:blipFill>
          <a:blip r:embed="rId3" cstate="print"/>
          <a:stretch>
            <a:fillRect/>
          </a:stretch>
        </p:blipFill>
        <p:spPr>
          <a:xfrm>
            <a:off x="271448" y="745723"/>
            <a:ext cx="4229531" cy="5981887"/>
          </a:xfrm>
        </p:spPr>
      </p:pic>
      <p:pic>
        <p:nvPicPr>
          <p:cNvPr id="7" name="Рисунок 6" descr="Scan10014.JPG"/>
          <p:cNvPicPr>
            <a:picLocks noChangeAspect="1"/>
          </p:cNvPicPr>
          <p:nvPr/>
        </p:nvPicPr>
        <p:blipFill>
          <a:blip r:embed="rId4" cstate="print"/>
          <a:stretch>
            <a:fillRect/>
          </a:stretch>
        </p:blipFill>
        <p:spPr>
          <a:xfrm>
            <a:off x="7355636" y="683581"/>
            <a:ext cx="4280922" cy="6054571"/>
          </a:xfrm>
          <a:prstGeom prst="rect">
            <a:avLst/>
          </a:prstGeom>
        </p:spPr>
      </p:pic>
    </p:spTree>
    <p:extLst>
      <p:ext uri="{BB962C8B-B14F-4D97-AF65-F5344CB8AC3E}">
        <p14:creationId xmlns="" xmlns:p14="http://schemas.microsoft.com/office/powerpoint/2010/main" val="2989539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sp>
        <p:nvSpPr>
          <p:cNvPr id="5" name="Rectangle 8"/>
          <p:cNvSpPr>
            <a:spLocks noChangeArrowheads="1"/>
          </p:cNvSpPr>
          <p:nvPr/>
        </p:nvSpPr>
        <p:spPr bwMode="auto">
          <a:xfrm>
            <a:off x="-384390" y="1183219"/>
            <a:ext cx="7397070" cy="4770537"/>
          </a:xfrm>
          <a:prstGeom prst="rect">
            <a:avLst/>
          </a:prstGeom>
          <a:noFill/>
          <a:ln w="9525">
            <a:noFill/>
            <a:miter lim="800000"/>
            <a:headEnd/>
            <a:tailEnd/>
          </a:ln>
        </p:spPr>
        <p:txBody>
          <a:bodyPr wrap="square">
            <a:spAutoFit/>
          </a:bodyPr>
          <a:lstStyle/>
          <a:p>
            <a:pPr algn="ctr"/>
            <a:r>
              <a:rPr lang="ru-RU" sz="3200" b="1" dirty="0"/>
              <a:t>Каким быть должен </a:t>
            </a:r>
            <a:r>
              <a:rPr lang="ru-RU" sz="3200" b="1" dirty="0" smtClean="0"/>
              <a:t>педагог? </a:t>
            </a:r>
            <a:endParaRPr lang="ru-RU" sz="3200" b="1" dirty="0"/>
          </a:p>
          <a:p>
            <a:pPr algn="ctr"/>
            <a:r>
              <a:rPr lang="ru-RU" sz="3200" b="1" dirty="0"/>
              <a:t>Конечно, добрым должен быть!</a:t>
            </a:r>
          </a:p>
          <a:p>
            <a:pPr algn="ctr"/>
            <a:r>
              <a:rPr lang="ru-RU" sz="3200" b="1" dirty="0"/>
              <a:t>Любить детей, любить ученье, </a:t>
            </a:r>
          </a:p>
          <a:p>
            <a:pPr algn="ctr"/>
            <a:r>
              <a:rPr lang="ru-RU" sz="3200" b="1" dirty="0"/>
              <a:t>свою профессию любить!</a:t>
            </a:r>
          </a:p>
          <a:p>
            <a:pPr algn="ctr"/>
            <a:r>
              <a:rPr lang="ru-RU" sz="3200" b="1" dirty="0"/>
              <a:t>Каким быть должен </a:t>
            </a:r>
            <a:r>
              <a:rPr lang="ru-RU" sz="3200" b="1" dirty="0" smtClean="0"/>
              <a:t>педагог? </a:t>
            </a:r>
            <a:endParaRPr lang="ru-RU" sz="3200" b="1" dirty="0"/>
          </a:p>
          <a:p>
            <a:pPr algn="ctr"/>
            <a:r>
              <a:rPr lang="ru-RU" sz="3200" b="1" dirty="0"/>
              <a:t>Конечно, щедрым должен быть!</a:t>
            </a:r>
          </a:p>
          <a:p>
            <a:pPr algn="ctr"/>
            <a:r>
              <a:rPr lang="ru-RU" sz="3200" b="1" dirty="0"/>
              <a:t>Всего себя без сожаления </a:t>
            </a:r>
            <a:endParaRPr lang="ru-RU" sz="3200" b="1" dirty="0" smtClean="0"/>
          </a:p>
          <a:p>
            <a:pPr algn="ctr"/>
            <a:r>
              <a:rPr lang="ru-RU" sz="3200" b="1" dirty="0" smtClean="0"/>
              <a:t>он </a:t>
            </a:r>
            <a:r>
              <a:rPr lang="ru-RU" sz="3200" b="1" dirty="0"/>
              <a:t>должен детям подарить!</a:t>
            </a:r>
          </a:p>
          <a:p>
            <a:pPr>
              <a:spcBef>
                <a:spcPct val="50000"/>
              </a:spcBef>
            </a:pPr>
            <a:endParaRPr lang="ru-RU" sz="3200" b="1" dirty="0"/>
          </a:p>
        </p:txBody>
      </p:sp>
      <p:sp>
        <p:nvSpPr>
          <p:cNvPr id="6" name="Прямоугольник 5"/>
          <p:cNvSpPr/>
          <p:nvPr/>
        </p:nvSpPr>
        <p:spPr>
          <a:xfrm>
            <a:off x="2394857" y="5314645"/>
            <a:ext cx="6096000" cy="646331"/>
          </a:xfrm>
          <a:prstGeom prst="rect">
            <a:avLst/>
          </a:prstGeom>
        </p:spPr>
        <p:txBody>
          <a:bodyPr>
            <a:spAutoFit/>
          </a:bodyPr>
          <a:lstStyle/>
          <a:p>
            <a:r>
              <a:rPr lang="ru-RU" b="1" i="1" dirty="0">
                <a:solidFill>
                  <a:srgbClr val="000066"/>
                </a:solidFill>
                <a:latin typeface="Comic Sans MS" pitchFamily="66" charset="0"/>
              </a:rPr>
              <a:t/>
            </a:r>
            <a:br>
              <a:rPr lang="ru-RU" b="1" i="1" dirty="0">
                <a:solidFill>
                  <a:srgbClr val="000066"/>
                </a:solidFill>
                <a:latin typeface="Comic Sans MS" pitchFamily="66" charset="0"/>
              </a:rPr>
            </a:br>
            <a:endParaRPr lang="ru-RU" dirty="0"/>
          </a:p>
        </p:txBody>
      </p:sp>
      <p:pic>
        <p:nvPicPr>
          <p:cNvPr id="9" name="Содержимое 8" descr="SAM_4676.JPG"/>
          <p:cNvPicPr>
            <a:picLocks noGrp="1" noChangeAspect="1"/>
          </p:cNvPicPr>
          <p:nvPr>
            <p:ph idx="1"/>
          </p:nvPr>
        </p:nvPicPr>
        <p:blipFill>
          <a:blip r:embed="rId3" cstate="print"/>
          <a:stretch>
            <a:fillRect/>
          </a:stretch>
        </p:blipFill>
        <p:spPr>
          <a:xfrm>
            <a:off x="6631662" y="1448200"/>
            <a:ext cx="5427133" cy="4070350"/>
          </a:xfrm>
          <a:prstGeom prst="rect">
            <a:avLst/>
          </a:prstGeom>
          <a:ln>
            <a:noFill/>
          </a:ln>
          <a:effectLst>
            <a:softEdge rad="112500"/>
          </a:effectLst>
        </p:spPr>
      </p:pic>
    </p:spTree>
    <p:extLst>
      <p:ext uri="{BB962C8B-B14F-4D97-AF65-F5344CB8AC3E}">
        <p14:creationId xmlns="" xmlns:p14="http://schemas.microsoft.com/office/powerpoint/2010/main" val="630930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pic>
        <p:nvPicPr>
          <p:cNvPr id="5" name="Рисунок 4" descr="C:\Users\user\Desktop\Портфолио Малюченко Н.Л\Смайлики ДЛЯ ПОРТФОЛИО\oe_bfe7ed4142de4903b5997348a2236c00.gif"/>
          <p:cNvPicPr/>
          <p:nvPr/>
        </p:nvPicPr>
        <p:blipFill>
          <a:blip r:embed="rId3" cstate="print"/>
          <a:srcRect/>
          <a:stretch>
            <a:fillRect/>
          </a:stretch>
        </p:blipFill>
        <p:spPr bwMode="auto">
          <a:xfrm>
            <a:off x="0" y="3462292"/>
            <a:ext cx="3258103" cy="3213716"/>
          </a:xfrm>
          <a:prstGeom prst="rect">
            <a:avLst/>
          </a:prstGeom>
          <a:ln>
            <a:noFill/>
          </a:ln>
          <a:effectLst>
            <a:softEdge rad="112500"/>
          </a:effectLst>
        </p:spPr>
      </p:pic>
      <p:sp>
        <p:nvSpPr>
          <p:cNvPr id="6" name="Rectangle 11"/>
          <p:cNvSpPr txBox="1">
            <a:spLocks noChangeArrowheads="1"/>
          </p:cNvSpPr>
          <p:nvPr/>
        </p:nvSpPr>
        <p:spPr>
          <a:xfrm>
            <a:off x="3653434" y="1302414"/>
            <a:ext cx="6724561"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5400" b="1" i="1" u="none" strike="noStrike" kern="1200" cap="none" spc="0" normalizeH="0" baseline="0" noProof="0" dirty="0" smtClean="0">
                <a:ln>
                  <a:noFill/>
                </a:ln>
                <a:effectLst/>
                <a:uLnTx/>
                <a:uFillTx/>
                <a:latin typeface="+mn-lt"/>
                <a:ea typeface="+mj-ea"/>
                <a:cs typeface="+mj-cs"/>
              </a:rPr>
              <a:t>С благодарностью</a:t>
            </a:r>
            <a:br>
              <a:rPr kumimoji="0" lang="ru-RU" sz="5400" b="1" i="1" u="none" strike="noStrike" kern="1200" cap="none" spc="0" normalizeH="0" baseline="0" noProof="0" dirty="0" smtClean="0">
                <a:ln>
                  <a:noFill/>
                </a:ln>
                <a:effectLst/>
                <a:uLnTx/>
                <a:uFillTx/>
                <a:latin typeface="+mn-lt"/>
                <a:ea typeface="+mj-ea"/>
                <a:cs typeface="+mj-cs"/>
              </a:rPr>
            </a:br>
            <a:r>
              <a:rPr kumimoji="0" lang="ru-RU" sz="5400" b="1" i="1" u="none" strike="noStrike" kern="1200" cap="none" spc="0" normalizeH="0" baseline="0" noProof="0" dirty="0" smtClean="0">
                <a:ln>
                  <a:noFill/>
                </a:ln>
                <a:effectLst/>
                <a:uLnTx/>
                <a:uFillTx/>
                <a:latin typeface="+mn-lt"/>
                <a:ea typeface="+mj-ea"/>
                <a:cs typeface="+mj-cs"/>
              </a:rPr>
              <a:t> за ваше внимание!</a:t>
            </a:r>
            <a:endParaRPr kumimoji="0" lang="ru-RU" sz="5400" b="1" i="1" u="none" strike="noStrike" kern="1200" cap="none" spc="0" normalizeH="0" baseline="0" noProof="0" dirty="0">
              <a:ln>
                <a:noFill/>
              </a:ln>
              <a:effectLst/>
              <a:uLnTx/>
              <a:uFillTx/>
              <a:latin typeface="+mn-lt"/>
              <a:ea typeface="+mj-ea"/>
              <a:cs typeface="+mj-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529" y="-297"/>
            <a:ext cx="12193057" cy="6858594"/>
          </a:xfrm>
          <a:prstGeom prst="rect">
            <a:avLst/>
          </a:prstGeom>
        </p:spPr>
      </p:pic>
      <p:sp>
        <p:nvSpPr>
          <p:cNvPr id="5" name="Заголовок 1"/>
          <p:cNvSpPr txBox="1">
            <a:spLocks/>
          </p:cNvSpPr>
          <p:nvPr/>
        </p:nvSpPr>
        <p:spPr>
          <a:xfrm>
            <a:off x="1493916" y="0"/>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4400" b="1" i="0" u="none" strike="noStrike" kern="1200" cap="none" spc="0" normalizeH="0" baseline="0" noProof="0" dirty="0" smtClean="0">
                <a:ln>
                  <a:noFill/>
                </a:ln>
                <a:effectLst/>
                <a:uLnTx/>
                <a:uFillTx/>
                <a:latin typeface="+mn-lt"/>
                <a:ea typeface="+mj-ea"/>
                <a:cs typeface="Times New Roman" pitchFamily="18" charset="0"/>
              </a:rPr>
              <a:t>Содержание:</a:t>
            </a:r>
            <a:endParaRPr kumimoji="0" lang="ru-RU" sz="4400" b="1" i="0" u="none" strike="noStrike" kern="1200" cap="none" spc="0" normalizeH="0" baseline="0" noProof="0" dirty="0">
              <a:ln>
                <a:noFill/>
              </a:ln>
              <a:effectLst/>
              <a:uLnTx/>
              <a:uFillTx/>
              <a:latin typeface="+mn-lt"/>
              <a:ea typeface="+mj-ea"/>
              <a:cs typeface="Times New Roman" pitchFamily="18" charset="0"/>
            </a:endParaRPr>
          </a:p>
        </p:txBody>
      </p:sp>
      <p:sp>
        <p:nvSpPr>
          <p:cNvPr id="7" name="Содержимое 2"/>
          <p:cNvSpPr txBox="1">
            <a:spLocks/>
          </p:cNvSpPr>
          <p:nvPr/>
        </p:nvSpPr>
        <p:spPr bwMode="auto">
          <a:xfrm>
            <a:off x="1112176" y="829766"/>
            <a:ext cx="8229600" cy="38576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0" fontAlgn="base" latinLnBrk="0" hangingPunct="0">
              <a:lnSpc>
                <a:spcPct val="100000"/>
              </a:lnSpc>
              <a:spcBef>
                <a:spcPct val="20000"/>
              </a:spcBef>
              <a:spcAft>
                <a:spcPct val="0"/>
              </a:spcAft>
              <a:buClrTx/>
              <a:buSzTx/>
              <a:buFont typeface="Wingdings" pitchFamily="2" charset="2"/>
              <a:buChar char="§"/>
              <a:tabLst/>
              <a:defRPr/>
            </a:pPr>
            <a:r>
              <a:rPr lang="ru-RU" sz="2800" dirty="0" smtClean="0">
                <a:cs typeface="Times New Roman" pitchFamily="18" charset="0"/>
              </a:rPr>
              <a:t>Педагогическое КРЕДО</a:t>
            </a:r>
          </a:p>
          <a:p>
            <a:pPr marL="0" marR="0" lvl="0" indent="0" defTabSz="914400" rtl="0" eaLnBrk="0" fontAlgn="base" latinLnBrk="0" hangingPunct="0">
              <a:lnSpc>
                <a:spcPct val="100000"/>
              </a:lnSpc>
              <a:spcBef>
                <a:spcPct val="20000"/>
              </a:spcBef>
              <a:spcAft>
                <a:spcPct val="0"/>
              </a:spcAft>
              <a:buClrTx/>
              <a:buSzTx/>
              <a:buFont typeface="Wingdings" pitchFamily="2" charset="2"/>
              <a:buChar char="§"/>
              <a:tabLst/>
              <a:defRPr/>
            </a:pPr>
            <a:r>
              <a:rPr lang="ru-RU" sz="2800" dirty="0" smtClean="0">
                <a:cs typeface="Times New Roman" pitchFamily="18" charset="0"/>
              </a:rPr>
              <a:t>Д</a:t>
            </a:r>
            <a:r>
              <a:rPr kumimoji="0" lang="ru-RU" sz="2800" u="none" strike="noStrike" kern="1200" cap="none" spc="0" normalizeH="0" baseline="0" noProof="0" dirty="0" err="1" smtClean="0">
                <a:ln>
                  <a:noFill/>
                </a:ln>
                <a:effectLst/>
                <a:uLnTx/>
                <a:uFillTx/>
                <a:latin typeface="+mn-lt"/>
                <a:ea typeface="+mn-ea"/>
                <a:cs typeface="Times New Roman" pitchFamily="18" charset="0"/>
              </a:rPr>
              <a:t>евиз</a:t>
            </a:r>
            <a:r>
              <a:rPr kumimoji="0" lang="ru-RU" sz="2800" u="none" strike="noStrike" kern="1200" cap="none" spc="0" normalizeH="0" baseline="0" noProof="0" dirty="0" smtClean="0">
                <a:ln>
                  <a:noFill/>
                </a:ln>
                <a:effectLst/>
                <a:uLnTx/>
                <a:uFillTx/>
                <a:latin typeface="+mn-lt"/>
                <a:ea typeface="+mn-ea"/>
                <a:cs typeface="Times New Roman" pitchFamily="18" charset="0"/>
              </a:rPr>
              <a:t> </a:t>
            </a:r>
            <a:endParaRPr lang="ru-RU" sz="2800" dirty="0" smtClean="0">
              <a:latin typeface="+mn-lt"/>
              <a:cs typeface="Times New Roman" pitchFamily="18" charset="0"/>
            </a:endParaRPr>
          </a:p>
          <a:p>
            <a:pPr marL="0" marR="0" lvl="0" indent="0" defTabSz="914400" rtl="0" eaLnBrk="0" fontAlgn="base" latinLnBrk="0" hangingPunct="0">
              <a:lnSpc>
                <a:spcPct val="100000"/>
              </a:lnSpc>
              <a:spcBef>
                <a:spcPct val="20000"/>
              </a:spcBef>
              <a:spcAft>
                <a:spcPct val="0"/>
              </a:spcAft>
              <a:buClrTx/>
              <a:buSzTx/>
              <a:buFont typeface="Wingdings" pitchFamily="2" charset="2"/>
              <a:buChar char="§"/>
              <a:tabLst/>
              <a:defRPr/>
            </a:pPr>
            <a:r>
              <a:rPr kumimoji="0" lang="ru-RU" sz="2800" i="0" u="none" strike="noStrike" kern="1200" cap="none" spc="0" normalizeH="0" baseline="0" noProof="0" dirty="0" smtClean="0">
                <a:ln>
                  <a:noFill/>
                </a:ln>
                <a:effectLst/>
                <a:uLnTx/>
                <a:uFillTx/>
                <a:latin typeface="+mn-lt"/>
                <a:ea typeface="+mn-ea"/>
                <a:cs typeface="Times New Roman" pitchFamily="18" charset="0"/>
              </a:rPr>
              <a:t>Общие сведения</a:t>
            </a:r>
            <a:endParaRPr kumimoji="0" lang="en-US" sz="2800" i="0" u="none" strike="noStrike" kern="1200" cap="none" spc="0" normalizeH="0" baseline="0" noProof="0" dirty="0" smtClean="0">
              <a:ln>
                <a:noFill/>
              </a:ln>
              <a:effectLst/>
              <a:uLnTx/>
              <a:uFillTx/>
              <a:latin typeface="+mn-lt"/>
              <a:ea typeface="+mn-ea"/>
              <a:cs typeface="Times New Roman" pitchFamily="18" charset="0"/>
            </a:endParaRPr>
          </a:p>
          <a:p>
            <a:pPr>
              <a:buFont typeface="Wingdings" pitchFamily="2" charset="2"/>
              <a:buChar char="§"/>
            </a:pPr>
            <a:r>
              <a:rPr lang="ru-RU" sz="2800" dirty="0" smtClean="0"/>
              <a:t>Самообразование и повышение квалификации педагогом</a:t>
            </a:r>
          </a:p>
          <a:p>
            <a:pPr>
              <a:buFont typeface="Wingdings" pitchFamily="2" charset="2"/>
              <a:buChar char="§"/>
            </a:pPr>
            <a:r>
              <a:rPr lang="ru-RU" sz="2800" dirty="0" smtClean="0"/>
              <a:t> Личные достижения педагога</a:t>
            </a:r>
          </a:p>
          <a:p>
            <a:pPr>
              <a:buFont typeface="Wingdings" pitchFamily="2" charset="2"/>
              <a:buChar char="§"/>
            </a:pPr>
            <a:r>
              <a:rPr lang="ru-RU" sz="2800" dirty="0" smtClean="0"/>
              <a:t>Педагогическая деятельность </a:t>
            </a:r>
          </a:p>
          <a:p>
            <a:pPr>
              <a:buFont typeface="Wingdings" pitchFamily="2" charset="2"/>
              <a:buChar char="§"/>
            </a:pPr>
            <a:r>
              <a:rPr kumimoji="0" lang="ru-RU" sz="2800" i="0" u="none" strike="noStrike" kern="1200" cap="none" spc="0" normalizeH="0" baseline="0" noProof="0" dirty="0" err="1" smtClean="0">
                <a:ln>
                  <a:noFill/>
                </a:ln>
                <a:effectLst/>
                <a:uLnTx/>
                <a:uFillTx/>
                <a:latin typeface="+mn-lt"/>
                <a:ea typeface="+mn-ea"/>
                <a:cs typeface="Times New Roman" pitchFamily="18" charset="0"/>
              </a:rPr>
              <a:t>Фотоотчёт</a:t>
            </a:r>
            <a:endParaRPr kumimoji="0" lang="ru-RU" sz="2800" i="0" u="none" strike="noStrike" kern="1200" cap="none" spc="0" normalizeH="0" baseline="0" noProof="0" dirty="0" smtClean="0">
              <a:ln>
                <a:noFill/>
              </a:ln>
              <a:effectLst/>
              <a:uLnTx/>
              <a:uFillTx/>
              <a:latin typeface="+mn-lt"/>
              <a:ea typeface="+mn-ea"/>
              <a:cs typeface="Times New Roman" pitchFamily="18" charset="0"/>
            </a:endParaRPr>
          </a:p>
          <a:p>
            <a:pPr>
              <a:buFont typeface="Wingdings" pitchFamily="2" charset="2"/>
              <a:buChar char="§"/>
            </a:pPr>
            <a:r>
              <a:rPr lang="ru-RU" sz="2800" dirty="0" smtClean="0">
                <a:cs typeface="Times New Roman" pitchFamily="18" charset="0"/>
              </a:rPr>
              <a:t>Приложение</a:t>
            </a:r>
            <a:endParaRPr kumimoji="0" lang="ru-RU" sz="2800" i="0" u="none" strike="noStrike" kern="1200" cap="none" spc="0" normalizeH="0" baseline="0" noProof="0" dirty="0" smtClean="0">
              <a:ln>
                <a:noFill/>
              </a:ln>
              <a:effectLst/>
              <a:uLnTx/>
              <a:uFillTx/>
              <a:latin typeface="+mn-lt"/>
              <a:ea typeface="+mn-ea"/>
              <a:cs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ru-RU" sz="3200" b="1"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ru-RU" sz="3200" b="1"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endParaRPr kumimoji="0" lang="ru-RU" sz="32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endParaRPr>
          </a:p>
        </p:txBody>
      </p:sp>
      <p:pic>
        <p:nvPicPr>
          <p:cNvPr id="8" name="Рисунок 7" descr="C:\Users\user\Desktop\Образцы портфолио\КАР-КИ УЧЕБНЫЕ\image.jpg"/>
          <p:cNvPicPr/>
          <p:nvPr/>
        </p:nvPicPr>
        <p:blipFill>
          <a:blip r:embed="rId3" cstate="print"/>
          <a:srcRect/>
          <a:stretch>
            <a:fillRect/>
          </a:stretch>
        </p:blipFill>
        <p:spPr bwMode="auto">
          <a:xfrm>
            <a:off x="7507303" y="3233275"/>
            <a:ext cx="4076058" cy="3500438"/>
          </a:xfrm>
          <a:prstGeom prst="rect">
            <a:avLst/>
          </a:prstGeom>
          <a:ln>
            <a:noFill/>
          </a:ln>
          <a:effectLst>
            <a:softEdge rad="112500"/>
          </a:effectLst>
        </p:spPr>
      </p:pic>
    </p:spTree>
    <p:extLst>
      <p:ext uri="{BB962C8B-B14F-4D97-AF65-F5344CB8AC3E}">
        <p14:creationId xmlns="" xmlns:p14="http://schemas.microsoft.com/office/powerpoint/2010/main" val="40417449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sp>
        <p:nvSpPr>
          <p:cNvPr id="5" name="Прямоугольник 4"/>
          <p:cNvSpPr/>
          <p:nvPr/>
        </p:nvSpPr>
        <p:spPr>
          <a:xfrm>
            <a:off x="2744063" y="0"/>
            <a:ext cx="7092006" cy="769441"/>
          </a:xfrm>
          <a:prstGeom prst="rect">
            <a:avLst/>
          </a:prstGeom>
        </p:spPr>
        <p:txBody>
          <a:bodyPr wrap="none">
            <a:spAutoFit/>
          </a:bodyPr>
          <a:lstStyle/>
          <a:p>
            <a:pPr lvl="0" eaLnBrk="0" fontAlgn="base" hangingPunct="0">
              <a:spcBef>
                <a:spcPct val="20000"/>
              </a:spcBef>
              <a:spcAft>
                <a:spcPct val="0"/>
              </a:spcAft>
              <a:buFont typeface="Wingdings" pitchFamily="2" charset="2"/>
              <a:buChar char="§"/>
              <a:defRPr/>
            </a:pPr>
            <a:r>
              <a:rPr lang="ru-RU" sz="4400" dirty="0" smtClean="0">
                <a:cs typeface="Times New Roman" pitchFamily="18" charset="0"/>
              </a:rPr>
              <a:t>Педагогическое КРЕДО</a:t>
            </a:r>
          </a:p>
        </p:txBody>
      </p:sp>
      <p:sp>
        <p:nvSpPr>
          <p:cNvPr id="8" name="Заголовок 1"/>
          <p:cNvSpPr txBox="1">
            <a:spLocks/>
          </p:cNvSpPr>
          <p:nvPr/>
        </p:nvSpPr>
        <p:spPr bwMode="auto">
          <a:xfrm rot="10800000" flipV="1">
            <a:off x="736846" y="806465"/>
            <a:ext cx="10940249" cy="9335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7" rIns="92075" bIns="46037" numCol="1" anchor="ctr" anchorCtr="0" compatLnSpc="1">
            <a:prstTxWarp prst="textNoShape">
              <a:avLst/>
            </a:prstTxWarp>
          </a:bodyPr>
          <a:lstStyle/>
          <a:p>
            <a:pPr lvl="0">
              <a:defRPr/>
            </a:pPr>
            <a:r>
              <a:rPr kumimoji="0" lang="ru-RU" sz="2400" b="0" i="0" u="none" strike="noStrike" kern="0" cap="none" spc="0" normalizeH="0" baseline="0" noProof="0" dirty="0" smtClean="0">
                <a:ln>
                  <a:solidFill>
                    <a:schemeClr val="tx1"/>
                  </a:solidFill>
                </a:ln>
                <a:solidFill>
                  <a:srgbClr val="FF0000"/>
                </a:solidFill>
                <a:effectLst/>
                <a:uLnTx/>
                <a:uFillTx/>
                <a:latin typeface="+mn-lt"/>
                <a:ea typeface="+mj-ea"/>
                <a:cs typeface="+mj-cs"/>
              </a:rPr>
              <a:t>« Чтобы</a:t>
            </a:r>
            <a:r>
              <a:rPr kumimoji="0" lang="ru-RU" sz="2400" b="0" i="0" u="none" strike="noStrike" kern="0" cap="none" spc="0" normalizeH="0" noProof="0" dirty="0" smtClean="0">
                <a:ln>
                  <a:solidFill>
                    <a:schemeClr val="tx1"/>
                  </a:solidFill>
                </a:ln>
                <a:solidFill>
                  <a:srgbClr val="FF0000"/>
                </a:solidFill>
                <a:effectLst/>
                <a:uLnTx/>
                <a:uFillTx/>
                <a:latin typeface="+mn-lt"/>
                <a:ea typeface="+mj-ea"/>
                <a:cs typeface="+mj-cs"/>
              </a:rPr>
              <a:t> быть хорошим педагогом, нужно любить то, что преподаёшь, и любить тех, кому преподаёшь</a:t>
            </a:r>
            <a:r>
              <a:rPr lang="ru-RU" sz="2400" kern="0" dirty="0" smtClean="0">
                <a:ln>
                  <a:solidFill>
                    <a:schemeClr val="tx1"/>
                  </a:solidFill>
                </a:ln>
                <a:solidFill>
                  <a:srgbClr val="FF0000"/>
                </a:solidFill>
              </a:rPr>
              <a:t>.»</a:t>
            </a:r>
            <a:endParaRPr lang="ru-RU" sz="2400" kern="0" baseline="0" dirty="0" smtClean="0">
              <a:ln>
                <a:solidFill>
                  <a:schemeClr val="tx1"/>
                </a:solidFill>
              </a:ln>
              <a:solidFill>
                <a:srgbClr val="FF0000"/>
              </a:solidFill>
              <a:latin typeface="+mn-lt"/>
              <a:ea typeface="+mj-ea"/>
              <a:cs typeface="+mj-cs"/>
            </a:endParaRPr>
          </a:p>
        </p:txBody>
      </p:sp>
      <p:pic>
        <p:nvPicPr>
          <p:cNvPr id="11" name="Рисунок 10" descr="teacher-at-the-blackboard-vector-19293831.jpg"/>
          <p:cNvPicPr>
            <a:picLocks noChangeAspect="1"/>
          </p:cNvPicPr>
          <p:nvPr/>
        </p:nvPicPr>
        <p:blipFill>
          <a:blip r:embed="rId3"/>
          <a:stretch>
            <a:fillRect/>
          </a:stretch>
        </p:blipFill>
        <p:spPr>
          <a:xfrm>
            <a:off x="3052937" y="1890944"/>
            <a:ext cx="5440887" cy="4967056"/>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sp>
        <p:nvSpPr>
          <p:cNvPr id="5" name="Заголовок 1"/>
          <p:cNvSpPr txBox="1">
            <a:spLocks/>
          </p:cNvSpPr>
          <p:nvPr/>
        </p:nvSpPr>
        <p:spPr bwMode="auto">
          <a:xfrm>
            <a:off x="1393794" y="0"/>
            <a:ext cx="8929718" cy="10715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7" rIns="92075" bIns="46037" numCol="1" anchor="ctr" anchorCtr="0" compatLnSpc="1">
            <a:prstTxWarp prst="textNoShape">
              <a:avLst/>
            </a:prstTxWarp>
          </a:bodyPr>
          <a:lstStyle/>
          <a:p>
            <a:pPr lvl="0" algn="ctr" eaLnBrk="0" fontAlgn="base" hangingPunct="0">
              <a:spcBef>
                <a:spcPct val="20000"/>
              </a:spcBef>
              <a:spcAft>
                <a:spcPct val="0"/>
              </a:spcAft>
              <a:buFont typeface="Wingdings" pitchFamily="2" charset="2"/>
              <a:buChar char="§"/>
              <a:defRPr/>
            </a:pPr>
            <a:r>
              <a:rPr lang="ru-RU" sz="4800" dirty="0" smtClean="0">
                <a:cs typeface="Times New Roman" pitchFamily="18" charset="0"/>
              </a:rPr>
              <a:t> Девиз </a:t>
            </a:r>
          </a:p>
        </p:txBody>
      </p:sp>
      <p:sp>
        <p:nvSpPr>
          <p:cNvPr id="6" name="Заголовок 1"/>
          <p:cNvSpPr txBox="1">
            <a:spLocks/>
          </p:cNvSpPr>
          <p:nvPr/>
        </p:nvSpPr>
        <p:spPr bwMode="auto">
          <a:xfrm rot="10800000" flipV="1">
            <a:off x="994299" y="1072796"/>
            <a:ext cx="10848513" cy="16430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7" rIns="92075" bIns="46037" numCol="1" anchor="ctr" anchorCtr="0" compatLnSpc="1">
            <a:prstTxWarp prst="textNoShape">
              <a:avLst/>
            </a:prstTxWarp>
          </a:bodyPr>
          <a:lstStyle/>
          <a:p>
            <a:pPr lvl="0">
              <a:defRPr/>
            </a:pPr>
            <a:endParaRPr kumimoji="0" lang="ru-RU" sz="2400" b="0" i="0" u="none" strike="noStrike" kern="0" cap="none" spc="0" normalizeH="0" baseline="0" noProof="0" dirty="0" smtClean="0">
              <a:ln>
                <a:noFill/>
              </a:ln>
              <a:effectLst/>
              <a:uLnTx/>
              <a:uFillTx/>
              <a:latin typeface="+mn-lt"/>
              <a:ea typeface="+mj-ea"/>
              <a:cs typeface="+mj-cs"/>
            </a:endParaRPr>
          </a:p>
          <a:p>
            <a:pPr lvl="0">
              <a:defRPr/>
            </a:pPr>
            <a:endParaRPr lang="ru-RU" sz="2400" kern="0" dirty="0" smtClean="0">
              <a:latin typeface="+mn-lt"/>
              <a:ea typeface="+mj-ea"/>
              <a:cs typeface="+mj-cs"/>
            </a:endParaRPr>
          </a:p>
          <a:p>
            <a:pPr lvl="0">
              <a:defRPr/>
            </a:pPr>
            <a:r>
              <a:rPr kumimoji="0" lang="ru-RU" sz="2400" b="0" i="0" u="none" strike="noStrike" kern="0" cap="none" spc="0" normalizeH="0" baseline="0" noProof="0" dirty="0" smtClean="0">
                <a:ln>
                  <a:solidFill>
                    <a:schemeClr val="tx1">
                      <a:lumMod val="65000"/>
                      <a:lumOff val="35000"/>
                    </a:schemeClr>
                  </a:solidFill>
                </a:ln>
                <a:solidFill>
                  <a:schemeClr val="accent4">
                    <a:lumMod val="50000"/>
                  </a:schemeClr>
                </a:solidFill>
                <a:effectLst/>
                <a:uLnTx/>
                <a:uFillTx/>
                <a:latin typeface="+mn-lt"/>
                <a:ea typeface="+mj-ea"/>
                <a:cs typeface="+mj-cs"/>
              </a:rPr>
              <a:t>« Дети должны жить в мире красоты, игры, сказки, музыки,</a:t>
            </a:r>
          </a:p>
          <a:p>
            <a:pPr lvl="0">
              <a:defRPr/>
            </a:pPr>
            <a:r>
              <a:rPr lang="ru-RU" sz="2400" kern="0" dirty="0" smtClean="0">
                <a:ln>
                  <a:solidFill>
                    <a:schemeClr val="tx1">
                      <a:lumMod val="65000"/>
                      <a:lumOff val="35000"/>
                    </a:schemeClr>
                  </a:solidFill>
                </a:ln>
                <a:solidFill>
                  <a:schemeClr val="accent4">
                    <a:lumMod val="50000"/>
                  </a:schemeClr>
                </a:solidFill>
              </a:rPr>
              <a:t>рисунка, фантазии, творчества.»</a:t>
            </a:r>
            <a:endParaRPr lang="ru-RU" sz="2400" kern="0" baseline="0" dirty="0" smtClean="0">
              <a:ln>
                <a:solidFill>
                  <a:schemeClr val="tx1">
                    <a:lumMod val="65000"/>
                    <a:lumOff val="35000"/>
                  </a:schemeClr>
                </a:solidFill>
              </a:ln>
              <a:solidFill>
                <a:schemeClr val="accent4">
                  <a:lumMod val="50000"/>
                </a:schemeClr>
              </a:solidFill>
              <a:latin typeface="+mn-lt"/>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b="0" i="0" u="none" strike="noStrike" kern="0" cap="none" spc="0" normalizeH="0" noProof="0" dirty="0" smtClean="0">
                <a:ln>
                  <a:noFill/>
                </a:ln>
                <a:effectLst/>
                <a:uLnTx/>
                <a:uFillTx/>
                <a:latin typeface="+mn-lt"/>
                <a:ea typeface="+mj-ea"/>
                <a:cs typeface="+mj-cs"/>
              </a:rPr>
              <a:t>                                                                                                      В.А. </a:t>
            </a:r>
            <a:r>
              <a:rPr lang="ru-RU" kern="0" dirty="0" smtClean="0">
                <a:latin typeface="+mn-lt"/>
                <a:ea typeface="+mj-ea"/>
                <a:cs typeface="+mj-cs"/>
              </a:rPr>
              <a:t>С</a:t>
            </a:r>
            <a:r>
              <a:rPr kumimoji="0" lang="ru-RU" b="0" i="0" u="none" strike="noStrike" kern="0" cap="none" spc="0" normalizeH="0" noProof="0" dirty="0" err="1" smtClean="0">
                <a:ln>
                  <a:noFill/>
                </a:ln>
                <a:effectLst/>
                <a:uLnTx/>
                <a:uFillTx/>
                <a:latin typeface="+mn-lt"/>
                <a:ea typeface="+mj-ea"/>
                <a:cs typeface="+mj-cs"/>
              </a:rPr>
              <a:t>ухомлинский</a:t>
            </a:r>
            <a:r>
              <a:rPr kumimoji="0" lang="ru-RU" sz="4400" b="0" i="0" u="none" strike="noStrike" kern="0" cap="none" spc="0" normalizeH="0" baseline="0" noProof="0" dirty="0" smtClean="0">
                <a:ln>
                  <a:noFill/>
                </a:ln>
                <a:solidFill>
                  <a:schemeClr val="bg2"/>
                </a:solidFill>
                <a:effectLst/>
                <a:uLnTx/>
                <a:uFillTx/>
                <a:latin typeface="+mj-lt"/>
                <a:ea typeface="+mj-ea"/>
                <a:cs typeface="+mj-cs"/>
              </a:rPr>
              <a:t/>
            </a:r>
            <a:br>
              <a:rPr kumimoji="0" lang="ru-RU" sz="4400" b="0" i="0" u="none" strike="noStrike" kern="0" cap="none" spc="0" normalizeH="0" baseline="0" noProof="0" dirty="0" smtClean="0">
                <a:ln>
                  <a:noFill/>
                </a:ln>
                <a:solidFill>
                  <a:schemeClr val="bg2"/>
                </a:solidFill>
                <a:effectLst/>
                <a:uLnTx/>
                <a:uFillTx/>
                <a:latin typeface="+mj-lt"/>
                <a:ea typeface="+mj-ea"/>
                <a:cs typeface="+mj-cs"/>
              </a:rPr>
            </a:br>
            <a:endParaRPr kumimoji="0" lang="ru-RU" sz="4400" b="0" i="0" u="none" strike="noStrike" kern="0" cap="none" spc="0" normalizeH="0" baseline="0" noProof="0" dirty="0">
              <a:ln>
                <a:noFill/>
              </a:ln>
              <a:solidFill>
                <a:schemeClr val="bg2"/>
              </a:solidFill>
              <a:effectLst/>
              <a:uLnTx/>
              <a:uFillTx/>
              <a:latin typeface="+mj-lt"/>
              <a:ea typeface="+mj-ea"/>
              <a:cs typeface="+mj-cs"/>
            </a:endParaRPr>
          </a:p>
        </p:txBody>
      </p:sp>
      <p:sp>
        <p:nvSpPr>
          <p:cNvPr id="7" name="Rectangle 7"/>
          <p:cNvSpPr txBox="1">
            <a:spLocks noChangeArrowheads="1"/>
          </p:cNvSpPr>
          <p:nvPr/>
        </p:nvSpPr>
        <p:spPr bwMode="auto">
          <a:xfrm>
            <a:off x="524585" y="2688403"/>
            <a:ext cx="10998632" cy="30718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7" rIns="92075" bIns="46037"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defRPr/>
            </a:pPr>
            <a:r>
              <a:rPr kumimoji="0" lang="ru-RU" sz="3200" b="0" i="0" u="none" strike="noStrike" kern="0" cap="none" spc="0" normalizeH="0" baseline="0" noProof="0" dirty="0" smtClean="0">
                <a:ln>
                  <a:noFill/>
                </a:ln>
                <a:solidFill>
                  <a:schemeClr val="tx1"/>
                </a:solidFill>
                <a:effectLst/>
                <a:uLnTx/>
                <a:uFillTx/>
                <a:latin typeface="+mn-lt"/>
                <a:ea typeface="+mn-ea"/>
                <a:cs typeface="+mn-cs"/>
              </a:rPr>
              <a:t>       </a:t>
            </a:r>
            <a:endParaRPr lang="ru-RU" sz="2800" b="1" kern="0" dirty="0" smtClean="0">
              <a:solidFill>
                <a:schemeClr val="bg2"/>
              </a:solidFill>
              <a:latin typeface="+mn-lt"/>
              <a:cs typeface="+mn-cs"/>
            </a:endParaRPr>
          </a:p>
          <a:p>
            <a:pPr marL="0" marR="0" lvl="0" indent="0" algn="just" defTabSz="914400" rtl="0" eaLnBrk="1" fontAlgn="base" latinLnBrk="0" hangingPunct="1">
              <a:lnSpc>
                <a:spcPct val="100000"/>
              </a:lnSpc>
              <a:spcBef>
                <a:spcPct val="20000"/>
              </a:spcBef>
              <a:spcAft>
                <a:spcPct val="0"/>
              </a:spcAft>
              <a:buClr>
                <a:schemeClr val="tx2"/>
              </a:buClr>
              <a:buSzTx/>
              <a:buFontTx/>
              <a:buNone/>
              <a:tabLst/>
              <a:defRPr/>
            </a:pPr>
            <a:r>
              <a:rPr kumimoji="0" lang="ru-RU" sz="2400" b="1" i="0" u="none" strike="noStrike" kern="0" cap="none" spc="0" normalizeH="0" baseline="0" noProof="0" dirty="0" smtClean="0">
                <a:ln>
                  <a:noFill/>
                </a:ln>
                <a:effectLst/>
                <a:uLnTx/>
                <a:uFillTx/>
                <a:latin typeface="+mn-lt"/>
                <a:ea typeface="+mn-ea"/>
                <a:cs typeface="+mn-cs"/>
              </a:rPr>
              <a:t>Основной целью своей педагогической деятельности считаю создание  единого  пространства «детский дом - семья», в котором                                                 всем воспитанникам нашего дома будет</a:t>
            </a:r>
            <a:r>
              <a:rPr kumimoji="0" lang="ru-RU" sz="2400" b="1" i="0" u="none" strike="noStrike" kern="0" cap="none" spc="0" normalizeH="0" noProof="0" dirty="0" smtClean="0">
                <a:ln>
                  <a:noFill/>
                </a:ln>
                <a:effectLst/>
                <a:uLnTx/>
                <a:uFillTx/>
                <a:latin typeface="+mn-lt"/>
                <a:ea typeface="+mn-ea"/>
                <a:cs typeface="+mn-cs"/>
              </a:rPr>
              <a:t> </a:t>
            </a:r>
            <a:r>
              <a:rPr kumimoji="0" lang="ru-RU" sz="2400" b="1" i="0" u="none" strike="noStrike" kern="0" cap="none" spc="0" normalizeH="0" baseline="0" noProof="0" dirty="0" smtClean="0">
                <a:ln>
                  <a:noFill/>
                </a:ln>
                <a:effectLst/>
                <a:uLnTx/>
                <a:uFillTx/>
                <a:latin typeface="+mn-lt"/>
                <a:ea typeface="+mn-ea"/>
                <a:cs typeface="+mn-cs"/>
              </a:rPr>
              <a:t>уютно, интересно,  безопасно,  полезно, благополучно.</a:t>
            </a:r>
            <a:endParaRPr kumimoji="0" lang="ru-RU" sz="2400" b="1" i="0" u="none" strike="noStrike" kern="0" cap="none" spc="0" normalizeH="0" baseline="0" noProof="0" dirty="0">
              <a:ln>
                <a:noFill/>
              </a:ln>
              <a:effectLst/>
              <a:uLnTx/>
              <a:uFillTx/>
              <a:latin typeface="+mn-lt"/>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sp>
        <p:nvSpPr>
          <p:cNvPr id="6" name="Прямоугольник 5"/>
          <p:cNvSpPr/>
          <p:nvPr/>
        </p:nvSpPr>
        <p:spPr>
          <a:xfrm>
            <a:off x="3891708" y="0"/>
            <a:ext cx="4911922" cy="707886"/>
          </a:xfrm>
          <a:prstGeom prst="rect">
            <a:avLst/>
          </a:prstGeom>
        </p:spPr>
        <p:txBody>
          <a:bodyPr wrap="none">
            <a:spAutoFit/>
          </a:bodyPr>
          <a:lstStyle/>
          <a:p>
            <a:pPr lvl="0" eaLnBrk="0" fontAlgn="base" hangingPunct="0">
              <a:spcBef>
                <a:spcPct val="20000"/>
              </a:spcBef>
              <a:spcAft>
                <a:spcPct val="0"/>
              </a:spcAft>
              <a:buFont typeface="Wingdings" pitchFamily="2" charset="2"/>
              <a:buChar char="§"/>
              <a:defRPr/>
            </a:pPr>
            <a:r>
              <a:rPr lang="ru-RU" sz="4000" dirty="0" smtClean="0">
                <a:cs typeface="Times New Roman" pitchFamily="18" charset="0"/>
              </a:rPr>
              <a:t>Общие сведения</a:t>
            </a:r>
            <a:endParaRPr lang="en-US" sz="4000" dirty="0" smtClean="0">
              <a:cs typeface="Times New Roman" pitchFamily="18" charset="0"/>
            </a:endParaRPr>
          </a:p>
        </p:txBody>
      </p:sp>
      <p:sp>
        <p:nvSpPr>
          <p:cNvPr id="7" name="Rectangle 3"/>
          <p:cNvSpPr>
            <a:spLocks noChangeArrowheads="1"/>
          </p:cNvSpPr>
          <p:nvPr/>
        </p:nvSpPr>
        <p:spPr bwMode="auto">
          <a:xfrm>
            <a:off x="0" y="590485"/>
            <a:ext cx="11558727"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i="0" strike="noStrike" cap="none" normalizeH="0" baseline="0" dirty="0" smtClean="0">
                <a:ln>
                  <a:noFill/>
                </a:ln>
                <a:solidFill>
                  <a:schemeClr val="tx1"/>
                </a:solidFill>
                <a:effectLst/>
                <a:latin typeface="+mn-lt"/>
                <a:ea typeface="Calibri" pitchFamily="34" charset="0"/>
                <a:cs typeface="Times New Roman" pitchFamily="18" charset="0"/>
              </a:rPr>
              <a:t>      </a:t>
            </a:r>
            <a:r>
              <a:rPr kumimoji="0" lang="ru-RU" sz="2400" b="1" i="0" u="sng" strike="noStrike" cap="none" normalizeH="0" baseline="0" dirty="0" smtClean="0">
                <a:ln>
                  <a:noFill/>
                </a:ln>
                <a:solidFill>
                  <a:schemeClr val="tx1"/>
                </a:solidFill>
                <a:effectLst/>
                <a:latin typeface="+mn-lt"/>
                <a:ea typeface="Calibri" pitchFamily="34" charset="0"/>
                <a:cs typeface="Times New Roman" pitchFamily="18" charset="0"/>
              </a:rPr>
              <a:t>Место работы:</a:t>
            </a:r>
            <a:endParaRPr kumimoji="0" lang="ru-RU" sz="2400" b="0" i="0" u="none" strike="noStrike" cap="none" normalizeH="0" baseline="0" dirty="0" smtClean="0">
              <a:ln>
                <a:noFill/>
              </a:ln>
              <a:solidFill>
                <a:schemeClr val="tx1"/>
              </a:solidFill>
              <a:effectLst/>
              <a:latin typeface="+mn-lt"/>
            </a:endParaRPr>
          </a:p>
          <a:p>
            <a:pPr algn="just"/>
            <a:r>
              <a:rPr lang="ru-RU" sz="2400" dirty="0" smtClean="0"/>
              <a:t>Государственное бюджетное стационарное учреждение социального обслуживания системы социальной защиты населения «Большетроицкий детский дом – интернат для умственно отсталых детей»</a:t>
            </a:r>
            <a:endParaRPr lang="ru-RU" sz="2400" dirty="0"/>
          </a:p>
        </p:txBody>
      </p:sp>
      <p:sp>
        <p:nvSpPr>
          <p:cNvPr id="8" name="Rectangle 2"/>
          <p:cNvSpPr>
            <a:spLocks noChangeArrowheads="1"/>
          </p:cNvSpPr>
          <p:nvPr/>
        </p:nvSpPr>
        <p:spPr bwMode="auto">
          <a:xfrm>
            <a:off x="0" y="2342175"/>
            <a:ext cx="11851689"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defTabSz="914400" rtl="0" eaLnBrk="1" fontAlgn="base" latinLnBrk="0" hangingPunct="1">
              <a:lnSpc>
                <a:spcPct val="100000"/>
              </a:lnSpc>
              <a:spcBef>
                <a:spcPct val="0"/>
              </a:spcBef>
              <a:spcAft>
                <a:spcPct val="0"/>
              </a:spcAft>
              <a:buClrTx/>
              <a:buSzTx/>
              <a:buFontTx/>
              <a:buNone/>
              <a:tabLst/>
            </a:pPr>
            <a:r>
              <a:rPr kumimoji="0" lang="ru-RU" sz="2400" b="1" i="0" u="sng" strike="noStrike" cap="none" normalizeH="0" baseline="0" dirty="0" smtClean="0">
                <a:ln>
                  <a:noFill/>
                </a:ln>
                <a:solidFill>
                  <a:schemeClr val="tx1"/>
                </a:solidFill>
                <a:effectLst/>
                <a:latin typeface="+mn-lt"/>
                <a:ea typeface="Calibri" pitchFamily="34" charset="0"/>
                <a:cs typeface="Times New Roman" pitchFamily="18" charset="0"/>
              </a:rPr>
              <a:t>Образование: </a:t>
            </a:r>
            <a:endParaRPr kumimoji="0" lang="ru-RU" sz="2400" b="0" i="0" u="none" strike="noStrike" cap="none" normalizeH="0" baseline="0" dirty="0" smtClean="0">
              <a:ln>
                <a:noFill/>
              </a:ln>
              <a:solidFill>
                <a:schemeClr val="tx1"/>
              </a:solidFill>
              <a:effectLst/>
              <a:latin typeface="+mn-lt"/>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2400" i="0" u="none" strike="noStrike" cap="none" normalizeH="0" baseline="0" dirty="0" smtClean="0">
                <a:ln>
                  <a:noFill/>
                </a:ln>
                <a:solidFill>
                  <a:schemeClr val="tx1"/>
                </a:solidFill>
                <a:effectLst/>
                <a:latin typeface="+mn-lt"/>
                <a:ea typeface="Calibri" pitchFamily="34" charset="0"/>
                <a:cs typeface="Times New Roman" pitchFamily="18" charset="0"/>
              </a:rPr>
              <a:t>Среднее специальное,</a:t>
            </a:r>
            <a:r>
              <a:rPr kumimoji="0" lang="ru-RU" sz="2400" i="0" u="none" strike="noStrike" cap="none" normalizeH="0" dirty="0" smtClean="0">
                <a:ln>
                  <a:noFill/>
                </a:ln>
                <a:solidFill>
                  <a:schemeClr val="tx1"/>
                </a:solidFill>
                <a:effectLst/>
                <a:latin typeface="+mn-lt"/>
                <a:ea typeface="Calibri" pitchFamily="34" charset="0"/>
                <a:cs typeface="Times New Roman" pitchFamily="18" charset="0"/>
              </a:rPr>
              <a:t> 2005 году окончила Белгородский педагогический колледж по специальности Преподавание в начальных классах, специализация  Информатика в начальных классах.</a:t>
            </a:r>
            <a:endParaRPr kumimoji="0" lang="ru-RU" sz="2400" i="0" u="none" strike="noStrike" cap="none" normalizeH="0" baseline="0" dirty="0" smtClean="0">
              <a:ln>
                <a:noFill/>
              </a:ln>
              <a:solidFill>
                <a:schemeClr val="tx1"/>
              </a:solidFill>
              <a:effectLst/>
              <a:latin typeface="+mn-lt"/>
            </a:endParaRPr>
          </a:p>
        </p:txBody>
      </p:sp>
      <p:sp>
        <p:nvSpPr>
          <p:cNvPr id="9" name="Rectangle 3"/>
          <p:cNvSpPr>
            <a:spLocks noChangeArrowheads="1"/>
          </p:cNvSpPr>
          <p:nvPr/>
        </p:nvSpPr>
        <p:spPr bwMode="auto">
          <a:xfrm>
            <a:off x="0" y="4066814"/>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400" i="0" strike="noStrike" cap="none" normalizeH="0" baseline="0" dirty="0" smtClean="0">
                <a:ln>
                  <a:noFill/>
                </a:ln>
                <a:solidFill>
                  <a:schemeClr val="tx1"/>
                </a:solidFill>
                <a:effectLst/>
                <a:latin typeface="+mn-lt"/>
                <a:ea typeface="Calibri" pitchFamily="34" charset="0"/>
                <a:cs typeface="Times New Roman" pitchFamily="18" charset="0"/>
              </a:rPr>
              <a:t>      </a:t>
            </a:r>
            <a:r>
              <a:rPr kumimoji="0" lang="ru-RU" sz="2400" b="1" i="0" u="sng" strike="noStrike" cap="none" normalizeH="0" baseline="0" dirty="0" smtClean="0">
                <a:ln>
                  <a:noFill/>
                </a:ln>
                <a:solidFill>
                  <a:schemeClr val="tx1"/>
                </a:solidFill>
                <a:effectLst/>
                <a:latin typeface="+mn-lt"/>
                <a:ea typeface="Calibri" pitchFamily="34" charset="0"/>
                <a:cs typeface="Times New Roman" pitchFamily="18" charset="0"/>
              </a:rPr>
              <a:t>Должность:</a:t>
            </a:r>
            <a:r>
              <a:rPr kumimoji="0" lang="ru-RU" sz="2400" b="1" i="0" u="none" strike="noStrike" cap="none" normalizeH="0" baseline="0" dirty="0" smtClean="0">
                <a:ln>
                  <a:noFill/>
                </a:ln>
                <a:solidFill>
                  <a:schemeClr val="tx1"/>
                </a:solidFill>
                <a:effectLst/>
                <a:latin typeface="+mn-lt"/>
                <a:ea typeface="Calibri" pitchFamily="34" charset="0"/>
                <a:cs typeface="Times New Roman" pitchFamily="18" charset="0"/>
              </a:rPr>
              <a:t> </a:t>
            </a:r>
            <a:endParaRPr kumimoji="0" lang="ru-RU" sz="2400" b="0" i="0" u="none" strike="noStrike" cap="none" normalizeH="0" baseline="0" dirty="0" smtClean="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lang="ru-RU" sz="2400" dirty="0" smtClean="0">
                <a:latin typeface="+mn-lt"/>
                <a:ea typeface="Calibri" pitchFamily="34" charset="0"/>
                <a:cs typeface="Times New Roman" pitchFamily="18" charset="0"/>
              </a:rPr>
              <a:t> П</a:t>
            </a:r>
            <a:r>
              <a:rPr kumimoji="0" lang="ru-RU" sz="2400" b="0" i="0" u="none" strike="noStrike" cap="none" normalizeH="0" baseline="0" dirty="0" smtClean="0">
                <a:ln>
                  <a:noFill/>
                </a:ln>
                <a:solidFill>
                  <a:schemeClr val="tx1"/>
                </a:solidFill>
                <a:effectLst/>
                <a:latin typeface="+mn-lt"/>
                <a:ea typeface="Calibri" pitchFamily="34" charset="0"/>
                <a:cs typeface="Times New Roman" pitchFamily="18" charset="0"/>
              </a:rPr>
              <a:t>едагог дополнительного образования.</a:t>
            </a:r>
            <a:endParaRPr kumimoji="0" lang="ru-RU" sz="2400" b="0" i="0" u="none" strike="noStrike" cap="none" normalizeH="0" baseline="0" dirty="0" smtClean="0">
              <a:ln>
                <a:noFill/>
              </a:ln>
              <a:solidFill>
                <a:schemeClr val="tx1"/>
              </a:solidFill>
              <a:effectLst/>
              <a:latin typeface="+mn-lt"/>
            </a:endParaRPr>
          </a:p>
        </p:txBody>
      </p:sp>
      <p:sp>
        <p:nvSpPr>
          <p:cNvPr id="10" name="Rectangle 4"/>
          <p:cNvSpPr>
            <a:spLocks noChangeArrowheads="1"/>
          </p:cNvSpPr>
          <p:nvPr/>
        </p:nvSpPr>
        <p:spPr bwMode="auto">
          <a:xfrm>
            <a:off x="0" y="5163351"/>
            <a:ext cx="4671856" cy="120032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i="0" strike="noStrike" cap="none" normalizeH="0" baseline="0" dirty="0" smtClean="0">
                <a:ln>
                  <a:noFill/>
                </a:ln>
                <a:solidFill>
                  <a:schemeClr val="tx1"/>
                </a:solidFill>
                <a:effectLst/>
                <a:latin typeface="+mn-lt"/>
                <a:ea typeface="Calibri" pitchFamily="34" charset="0"/>
                <a:cs typeface="Times New Roman" pitchFamily="18" charset="0"/>
              </a:rPr>
              <a:t>     </a:t>
            </a:r>
            <a:r>
              <a:rPr kumimoji="0" lang="ru-RU" sz="2400" b="1" i="0" u="sng" strike="noStrike" cap="none" normalizeH="0" baseline="0" dirty="0" smtClean="0">
                <a:ln>
                  <a:noFill/>
                </a:ln>
                <a:solidFill>
                  <a:schemeClr val="tx1"/>
                </a:solidFill>
                <a:effectLst/>
                <a:latin typeface="+mn-lt"/>
                <a:ea typeface="Calibri" pitchFamily="34" charset="0"/>
                <a:cs typeface="Times New Roman" pitchFamily="18" charset="0"/>
              </a:rPr>
              <a:t>Стаж:</a:t>
            </a:r>
            <a:r>
              <a:rPr kumimoji="0" lang="ru-RU" sz="2400" b="1" i="0" u="none" strike="noStrike" cap="none" normalizeH="0" baseline="0" dirty="0" smtClean="0">
                <a:ln>
                  <a:noFill/>
                </a:ln>
                <a:solidFill>
                  <a:schemeClr val="tx1"/>
                </a:solidFill>
                <a:effectLst/>
                <a:latin typeface="+mn-lt"/>
                <a:ea typeface="Calibri" pitchFamily="34"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mn-lt"/>
                <a:ea typeface="Calibri" pitchFamily="34" charset="0"/>
                <a:cs typeface="Times New Roman" pitchFamily="18" charset="0"/>
              </a:rPr>
              <a:t>общий педагогический – 13 лет</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mn-lt"/>
                <a:ea typeface="Calibri" pitchFamily="34" charset="0"/>
                <a:cs typeface="Times New Roman" pitchFamily="18" charset="0"/>
              </a:rPr>
              <a:t>в данном учреждении –10 лет</a:t>
            </a:r>
            <a:r>
              <a:rPr kumimoji="0" lang="ru-RU" sz="2400" b="0" i="0" u="none" strike="noStrike" cap="none" normalizeH="0" baseline="0" dirty="0" smtClean="0">
                <a:ln>
                  <a:noFill/>
                </a:ln>
                <a:solidFill>
                  <a:schemeClr val="tx1"/>
                </a:solidFill>
                <a:effectLst/>
                <a:latin typeface="+mn-lt"/>
              </a:rPr>
              <a:t> </a:t>
            </a:r>
          </a:p>
        </p:txBody>
      </p:sp>
      <p:pic>
        <p:nvPicPr>
          <p:cNvPr id="11" name="Рисунок 10" descr="C:\Users\связной\Desktop\КАР-КИ УЧЕБНЫЕ\I3J6coaIxZA.jpg"/>
          <p:cNvPicPr/>
          <p:nvPr/>
        </p:nvPicPr>
        <p:blipFill>
          <a:blip r:embed="rId3" cstate="print"/>
          <a:srcRect/>
          <a:stretch>
            <a:fillRect/>
          </a:stretch>
        </p:blipFill>
        <p:spPr bwMode="auto">
          <a:xfrm>
            <a:off x="7881993" y="4241451"/>
            <a:ext cx="3095625" cy="2495550"/>
          </a:xfrm>
          <a:prstGeom prst="rect">
            <a:avLst/>
          </a:prstGeom>
          <a:ln>
            <a:noFill/>
          </a:ln>
          <a:effectLst>
            <a:softEdge rad="112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sp>
        <p:nvSpPr>
          <p:cNvPr id="5" name="Прямоугольник 4"/>
          <p:cNvSpPr/>
          <p:nvPr/>
        </p:nvSpPr>
        <p:spPr>
          <a:xfrm>
            <a:off x="0" y="214290"/>
            <a:ext cx="11548631" cy="830997"/>
          </a:xfrm>
          <a:prstGeom prst="rect">
            <a:avLst/>
          </a:prstGeom>
        </p:spPr>
        <p:txBody>
          <a:bodyPr wrap="square">
            <a:spAutoFit/>
          </a:bodyPr>
          <a:lstStyle/>
          <a:p>
            <a:r>
              <a:rPr lang="ru-RU" sz="2400" b="1" dirty="0" smtClean="0"/>
              <a:t>    </a:t>
            </a:r>
            <a:r>
              <a:rPr lang="ru-RU" sz="2400" b="1" u="sng" dirty="0" smtClean="0"/>
              <a:t>Отличительная черта как педагога: </a:t>
            </a:r>
          </a:p>
          <a:p>
            <a:pPr algn="just"/>
            <a:r>
              <a:rPr lang="ru-RU" sz="2400" dirty="0" smtClean="0"/>
              <a:t>Честность, доброта, внимательность, готовность экспериментировать.</a:t>
            </a:r>
            <a:endParaRPr lang="ru-RU" sz="2400" dirty="0"/>
          </a:p>
        </p:txBody>
      </p:sp>
      <p:sp>
        <p:nvSpPr>
          <p:cNvPr id="6" name="Прямоугольник 5"/>
          <p:cNvSpPr/>
          <p:nvPr/>
        </p:nvSpPr>
        <p:spPr>
          <a:xfrm>
            <a:off x="0" y="1197500"/>
            <a:ext cx="11166891" cy="1200329"/>
          </a:xfrm>
          <a:prstGeom prst="rect">
            <a:avLst/>
          </a:prstGeom>
        </p:spPr>
        <p:txBody>
          <a:bodyPr wrap="square">
            <a:spAutoFit/>
          </a:bodyPr>
          <a:lstStyle/>
          <a:p>
            <a:r>
              <a:rPr lang="ru-RU" b="1" dirty="0" smtClean="0"/>
              <a:t>    </a:t>
            </a:r>
            <a:r>
              <a:rPr lang="ru-RU" sz="2400" b="1" u="sng" dirty="0" smtClean="0"/>
              <a:t>Хобби:</a:t>
            </a:r>
            <a:r>
              <a:rPr lang="ru-RU" sz="2400" b="1" i="1" u="sng" dirty="0" smtClean="0"/>
              <a:t> </a:t>
            </a:r>
          </a:p>
          <a:p>
            <a:pPr algn="just"/>
            <a:r>
              <a:rPr lang="ru-RU" sz="2400" dirty="0" smtClean="0"/>
              <a:t>В свободное от работы время занимаюсь творчеством, кулинарией, цветами, прогулками на свежем воздухе. </a:t>
            </a:r>
            <a:endParaRPr lang="ru-RU" sz="2400" dirty="0"/>
          </a:p>
        </p:txBody>
      </p:sp>
      <p:sp>
        <p:nvSpPr>
          <p:cNvPr id="7" name="Прямоугольник 6"/>
          <p:cNvSpPr/>
          <p:nvPr/>
        </p:nvSpPr>
        <p:spPr>
          <a:xfrm>
            <a:off x="0" y="2357430"/>
            <a:ext cx="9001156" cy="1938992"/>
          </a:xfrm>
          <a:prstGeom prst="rect">
            <a:avLst/>
          </a:prstGeom>
        </p:spPr>
        <p:txBody>
          <a:bodyPr wrap="square">
            <a:spAutoFit/>
          </a:bodyPr>
          <a:lstStyle/>
          <a:p>
            <a:r>
              <a:rPr lang="ru-RU" sz="2400" b="1" dirty="0" smtClean="0"/>
              <a:t>     </a:t>
            </a:r>
            <a:r>
              <a:rPr lang="ru-RU" sz="2400" b="1" u="sng" dirty="0" smtClean="0"/>
              <a:t>Принципы работы:</a:t>
            </a:r>
          </a:p>
          <a:p>
            <a:pPr>
              <a:buFontTx/>
              <a:buChar char="-"/>
            </a:pPr>
            <a:r>
              <a:rPr lang="ru-RU" sz="2400" dirty="0" smtClean="0"/>
              <a:t> Не быть навязчивой, у каждого есть свое мнение </a:t>
            </a:r>
          </a:p>
          <a:p>
            <a:pPr>
              <a:buFontTx/>
              <a:buChar char="-"/>
            </a:pPr>
            <a:r>
              <a:rPr lang="ru-RU" sz="2400" dirty="0" smtClean="0"/>
              <a:t> Детям давать больше самостоятельности</a:t>
            </a:r>
          </a:p>
          <a:p>
            <a:r>
              <a:rPr lang="ru-RU" sz="2400" dirty="0" smtClean="0"/>
              <a:t>- Никогда не обещать того, что не сможешь выполнить</a:t>
            </a:r>
          </a:p>
          <a:p>
            <a:r>
              <a:rPr lang="ru-RU" sz="2400" dirty="0" smtClean="0"/>
              <a:t>- Помогать быть ребенку успешным в любой ситуации. </a:t>
            </a:r>
          </a:p>
        </p:txBody>
      </p:sp>
      <p:pic>
        <p:nvPicPr>
          <p:cNvPr id="8" name="Рисунок 7" descr="Сценарий прогулки на улице в теплую погоду. Тема: «Солнышко лучистое»"/>
          <p:cNvPicPr/>
          <p:nvPr/>
        </p:nvPicPr>
        <p:blipFill>
          <a:blip r:embed="rId3" cstate="print"/>
          <a:srcRect/>
          <a:stretch>
            <a:fillRect/>
          </a:stretch>
        </p:blipFill>
        <p:spPr bwMode="auto">
          <a:xfrm>
            <a:off x="9037597" y="3502938"/>
            <a:ext cx="2786082" cy="2285992"/>
          </a:xfrm>
          <a:prstGeom prst="rect">
            <a:avLst/>
          </a:prstGeom>
          <a:ln>
            <a:noFill/>
          </a:ln>
          <a:effectLst>
            <a:softEdge rad="112500"/>
          </a:effectLst>
        </p:spPr>
      </p:pic>
      <p:sp>
        <p:nvSpPr>
          <p:cNvPr id="9" name="Прямоугольник 8"/>
          <p:cNvSpPr/>
          <p:nvPr/>
        </p:nvSpPr>
        <p:spPr>
          <a:xfrm>
            <a:off x="1146726" y="4634440"/>
            <a:ext cx="5881868" cy="584775"/>
          </a:xfrm>
          <a:prstGeom prst="rect">
            <a:avLst/>
          </a:prstGeom>
        </p:spPr>
        <p:txBody>
          <a:bodyPr wrap="none">
            <a:spAutoFit/>
          </a:bodyPr>
          <a:lstStyle/>
          <a:p>
            <a:pPr algn="ctr"/>
            <a:r>
              <a:rPr lang="ru-RU" sz="3200" b="1" dirty="0" smtClean="0"/>
              <a:t>Успехи детей – мои успехи! </a:t>
            </a:r>
            <a:endParaRPr lang="ru-RU" sz="32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Объект 5"/>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3313322" y="2193925"/>
            <a:ext cx="5565357" cy="4070350"/>
          </a:xfrm>
        </p:spPr>
      </p:pic>
      <p:pic>
        <p:nvPicPr>
          <p:cNvPr id="4" name="Рисунок 3"/>
          <p:cNvPicPr>
            <a:picLocks noChangeAspect="1"/>
          </p:cNvPicPr>
          <p:nvPr/>
        </p:nvPicPr>
        <p:blipFill>
          <a:blip r:embed="rId3"/>
          <a:stretch>
            <a:fillRect/>
          </a:stretch>
        </p:blipFill>
        <p:spPr>
          <a:xfrm>
            <a:off x="-529" y="-297"/>
            <a:ext cx="12193057" cy="6858594"/>
          </a:xfrm>
          <a:prstGeom prst="rect">
            <a:avLst/>
          </a:prstGeom>
        </p:spPr>
      </p:pic>
      <p:sp>
        <p:nvSpPr>
          <p:cNvPr id="5" name="Text Box 6"/>
          <p:cNvSpPr txBox="1">
            <a:spLocks noChangeArrowheads="1"/>
          </p:cNvSpPr>
          <p:nvPr/>
        </p:nvSpPr>
        <p:spPr bwMode="auto">
          <a:xfrm>
            <a:off x="2319338" y="63506"/>
            <a:ext cx="8510663" cy="646331"/>
          </a:xfrm>
          <a:prstGeom prst="rect">
            <a:avLst/>
          </a:prstGeom>
          <a:noFill/>
          <a:ln w="9525">
            <a:noFill/>
            <a:miter lim="800000"/>
            <a:headEnd/>
            <a:tailEnd/>
          </a:ln>
        </p:spPr>
        <p:txBody>
          <a:bodyPr wrap="none">
            <a:spAutoFit/>
          </a:bodyPr>
          <a:lstStyle/>
          <a:p>
            <a:r>
              <a:rPr lang="ru-RU" sz="3600" b="1" dirty="0"/>
              <a:t>Копии документов об образовании</a:t>
            </a:r>
          </a:p>
        </p:txBody>
      </p:sp>
      <p:pic>
        <p:nvPicPr>
          <p:cNvPr id="7" name="Рисунок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9742" y="1205969"/>
            <a:ext cx="7266710" cy="5314672"/>
          </a:xfrm>
          <a:prstGeom prst="rect">
            <a:avLst/>
          </a:prstGeom>
          <a:ln>
            <a:noFill/>
          </a:ln>
          <a:effectLst>
            <a:softEdge rad="112500"/>
          </a:effectLst>
        </p:spPr>
      </p:pic>
      <p:pic>
        <p:nvPicPr>
          <p:cNvPr id="9" name="Рисунок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778337" y="709837"/>
            <a:ext cx="4082964" cy="5931725"/>
          </a:xfrm>
          <a:prstGeom prst="rect">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529" y="-297"/>
            <a:ext cx="12193057" cy="6858594"/>
          </a:xfrm>
          <a:prstGeom prst="rect">
            <a:avLst/>
          </a:prstGeom>
        </p:spPr>
      </p:pic>
      <p:sp>
        <p:nvSpPr>
          <p:cNvPr id="5" name="Text Box 6"/>
          <p:cNvSpPr txBox="1">
            <a:spLocks noChangeArrowheads="1"/>
          </p:cNvSpPr>
          <p:nvPr/>
        </p:nvSpPr>
        <p:spPr bwMode="auto">
          <a:xfrm>
            <a:off x="1928923" y="-106532"/>
            <a:ext cx="8280400" cy="1200329"/>
          </a:xfrm>
          <a:prstGeom prst="rect">
            <a:avLst/>
          </a:prstGeom>
          <a:noFill/>
          <a:ln w="9525">
            <a:noFill/>
            <a:miter lim="800000"/>
            <a:headEnd/>
            <a:tailEnd/>
          </a:ln>
        </p:spPr>
        <p:txBody>
          <a:bodyPr>
            <a:spAutoFit/>
          </a:bodyPr>
          <a:lstStyle/>
          <a:p>
            <a:pPr algn="ctr">
              <a:buFont typeface="Wingdings" pitchFamily="2" charset="2"/>
              <a:buChar char="§"/>
            </a:pPr>
            <a:r>
              <a:rPr lang="ru-RU" sz="3600" dirty="0" smtClean="0"/>
              <a:t>Самообразование и повышение квалификации педагогом</a:t>
            </a:r>
          </a:p>
        </p:txBody>
      </p:sp>
      <p:graphicFrame>
        <p:nvGraphicFramePr>
          <p:cNvPr id="7" name="Таблица 6"/>
          <p:cNvGraphicFramePr>
            <a:graphicFrameLocks noGrp="1"/>
          </p:cNvGraphicFramePr>
          <p:nvPr/>
        </p:nvGraphicFramePr>
        <p:xfrm>
          <a:off x="1731146" y="1024313"/>
          <a:ext cx="9144000" cy="5700522"/>
        </p:xfrm>
        <a:graphic>
          <a:graphicData uri="http://schemas.openxmlformats.org/drawingml/2006/table">
            <a:tbl>
              <a:tblPr firstRow="1" bandRow="1">
                <a:tableStyleId>{5C22544A-7EE6-4342-B048-85BDC9FD1C3A}</a:tableStyleId>
              </a:tblPr>
              <a:tblGrid>
                <a:gridCol w="1500166"/>
                <a:gridCol w="2643206"/>
                <a:gridCol w="2071702"/>
                <a:gridCol w="1000132"/>
                <a:gridCol w="1928794"/>
              </a:tblGrid>
              <a:tr h="370840">
                <a:tc>
                  <a:txBody>
                    <a:bodyPr/>
                    <a:lstStyle/>
                    <a:p>
                      <a:pPr algn="ctr"/>
                      <a:r>
                        <a:rPr lang="ru-RU" dirty="0" smtClean="0"/>
                        <a:t>Дата повыше</a:t>
                      </a:r>
                    </a:p>
                    <a:p>
                      <a:pPr algn="ctr"/>
                      <a:r>
                        <a:rPr lang="ru-RU" dirty="0" err="1" smtClean="0"/>
                        <a:t>ния</a:t>
                      </a:r>
                      <a:r>
                        <a:rPr lang="ru-RU" dirty="0" smtClean="0"/>
                        <a:t> </a:t>
                      </a:r>
                    </a:p>
                    <a:p>
                      <a:pPr algn="ctr"/>
                      <a:r>
                        <a:rPr lang="ru-RU" dirty="0" smtClean="0"/>
                        <a:t>квалификации</a:t>
                      </a:r>
                      <a:endParaRPr lang="ru-RU" dirty="0"/>
                    </a:p>
                  </a:txBody>
                  <a:tcPr/>
                </a:tc>
                <a:tc>
                  <a:txBody>
                    <a:bodyPr/>
                    <a:lstStyle/>
                    <a:p>
                      <a:endParaRPr lang="ru-RU" dirty="0" smtClean="0"/>
                    </a:p>
                    <a:p>
                      <a:pPr algn="ctr"/>
                      <a:r>
                        <a:rPr lang="ru-RU" dirty="0" smtClean="0"/>
                        <a:t>Тема</a:t>
                      </a:r>
                      <a:endParaRPr lang="ru-RU" dirty="0"/>
                    </a:p>
                  </a:txBody>
                  <a:tcPr/>
                </a:tc>
                <a:tc>
                  <a:txBody>
                    <a:bodyPr/>
                    <a:lstStyle/>
                    <a:p>
                      <a:pPr algn="ctr"/>
                      <a:r>
                        <a:rPr lang="ru-RU" dirty="0" smtClean="0"/>
                        <a:t>Место повышения квалификации</a:t>
                      </a:r>
                      <a:endParaRPr lang="ru-RU" dirty="0"/>
                    </a:p>
                  </a:txBody>
                  <a:tcPr/>
                </a:tc>
                <a:tc>
                  <a:txBody>
                    <a:bodyPr/>
                    <a:lstStyle/>
                    <a:p>
                      <a:pPr algn="ctr"/>
                      <a:r>
                        <a:rPr lang="ru-RU" dirty="0" smtClean="0"/>
                        <a:t>Кол-во часов</a:t>
                      </a:r>
                      <a:endParaRPr lang="ru-RU" dirty="0"/>
                    </a:p>
                  </a:txBody>
                  <a:tcPr/>
                </a:tc>
                <a:tc>
                  <a:txBody>
                    <a:bodyPr/>
                    <a:lstStyle/>
                    <a:p>
                      <a:r>
                        <a:rPr lang="ru-RU" dirty="0" smtClean="0"/>
                        <a:t>Документ, регистрационный номер</a:t>
                      </a:r>
                      <a:endParaRPr lang="ru-RU" dirty="0"/>
                    </a:p>
                  </a:txBody>
                  <a:tcPr/>
                </a:tc>
              </a:tr>
              <a:tr h="370840">
                <a:tc>
                  <a:txBody>
                    <a:bodyPr/>
                    <a:lstStyle/>
                    <a:p>
                      <a:pPr algn="ctr"/>
                      <a:r>
                        <a:rPr lang="ru-RU" sz="1400" dirty="0" smtClean="0"/>
                        <a:t>11.11.2011г.</a:t>
                      </a:r>
                      <a:endParaRPr lang="ru-RU" sz="1400" dirty="0"/>
                    </a:p>
                  </a:txBody>
                  <a:tcPr/>
                </a:tc>
                <a:tc>
                  <a:txBody>
                    <a:bodyPr/>
                    <a:lstStyle/>
                    <a:p>
                      <a:r>
                        <a:rPr lang="ru-RU" sz="1400" dirty="0" smtClean="0"/>
                        <a:t>«Современные подходы</a:t>
                      </a:r>
                      <a:r>
                        <a:rPr lang="ru-RU" sz="1400" baseline="0" dirty="0" smtClean="0"/>
                        <a:t> к организации и планированию воспитательной, реабилитационной работы в условиях детских домов – интернатов и реабилитационных центров»</a:t>
                      </a:r>
                      <a:endParaRPr lang="ru-RU" sz="1400" dirty="0"/>
                    </a:p>
                  </a:txBody>
                  <a:tcPr/>
                </a:tc>
                <a:tc>
                  <a:txBody>
                    <a:bodyPr/>
                    <a:lstStyle/>
                    <a:p>
                      <a:r>
                        <a:rPr lang="ru-RU" sz="1400" dirty="0" smtClean="0"/>
                        <a:t>Аналитический</a:t>
                      </a:r>
                      <a:r>
                        <a:rPr lang="ru-RU" sz="1400" baseline="0" dirty="0" smtClean="0"/>
                        <a:t> научно – методический центр «Развитие и коррекция»</a:t>
                      </a:r>
                      <a:endParaRPr lang="ru-RU" sz="1400" dirty="0"/>
                    </a:p>
                  </a:txBody>
                  <a:tcPr/>
                </a:tc>
                <a:tc>
                  <a:txBody>
                    <a:bodyPr/>
                    <a:lstStyle/>
                    <a:p>
                      <a:pPr algn="ctr"/>
                      <a:r>
                        <a:rPr lang="ru-RU" sz="1400" dirty="0" smtClean="0"/>
                        <a:t>240</a:t>
                      </a:r>
                      <a:endParaRPr lang="ru-RU" sz="1400" dirty="0"/>
                    </a:p>
                  </a:txBody>
                  <a:tcPr/>
                </a:tc>
                <a:tc>
                  <a:txBody>
                    <a:bodyPr/>
                    <a:lstStyle/>
                    <a:p>
                      <a:r>
                        <a:rPr lang="ru-RU" sz="1400" dirty="0" smtClean="0"/>
                        <a:t>СВИДЕТЕЛЬСТВО</a:t>
                      </a:r>
                    </a:p>
                    <a:p>
                      <a:r>
                        <a:rPr lang="ru-RU" sz="1400" dirty="0" smtClean="0"/>
                        <a:t>В/ЗЦ-ДДИ/Р № 08/10</a:t>
                      </a:r>
                      <a:endParaRPr lang="ru-RU" sz="1400" dirty="0"/>
                    </a:p>
                  </a:txBody>
                  <a:tcPr/>
                </a:tc>
              </a:tr>
              <a:tr h="370840">
                <a:tc>
                  <a:txBody>
                    <a:bodyPr/>
                    <a:lstStyle/>
                    <a:p>
                      <a:r>
                        <a:rPr lang="ru-RU" sz="1400" dirty="0" smtClean="0"/>
                        <a:t>13.02.2015г.</a:t>
                      </a:r>
                      <a:endParaRPr lang="ru-RU" sz="1400" dirty="0"/>
                    </a:p>
                  </a:txBody>
                  <a:tcPr/>
                </a:tc>
                <a:tc>
                  <a:txBody>
                    <a:bodyPr/>
                    <a:lstStyle/>
                    <a:p>
                      <a:r>
                        <a:rPr lang="ru-RU" sz="1400" dirty="0" smtClean="0"/>
                        <a:t>Социальное </a:t>
                      </a:r>
                      <a:r>
                        <a:rPr lang="ru-RU" sz="1400" dirty="0" err="1" smtClean="0"/>
                        <a:t>тьюторство</a:t>
                      </a:r>
                      <a:r>
                        <a:rPr lang="ru-RU" sz="1400" dirty="0" smtClean="0"/>
                        <a:t> как ресурс для поиска новых возможностей в реабилитации детей с </a:t>
                      </a:r>
                      <a:r>
                        <a:rPr lang="ru-RU" sz="1400" dirty="0" err="1" smtClean="0"/>
                        <a:t>органиченными</a:t>
                      </a:r>
                      <a:r>
                        <a:rPr lang="ru-RU" sz="1400" dirty="0" smtClean="0"/>
                        <a:t> возможностями»</a:t>
                      </a:r>
                      <a:endParaRPr lang="ru-RU" sz="1400" dirty="0"/>
                    </a:p>
                  </a:txBody>
                  <a:tcPr/>
                </a:tc>
                <a:tc>
                  <a:txBody>
                    <a:bodyPr/>
                    <a:lstStyle/>
                    <a:p>
                      <a:r>
                        <a:rPr lang="ru-RU" sz="1400" dirty="0" smtClean="0"/>
                        <a:t>ОГБУ « Реабилитационный центр для детей и подростков с ограниченными</a:t>
                      </a:r>
                      <a:r>
                        <a:rPr lang="ru-RU" sz="1400" baseline="0" dirty="0" smtClean="0"/>
                        <a:t> возможностями»</a:t>
                      </a:r>
                      <a:endParaRPr lang="ru-RU" sz="1400" dirty="0"/>
                    </a:p>
                  </a:txBody>
                  <a:tcPr/>
                </a:tc>
                <a:tc>
                  <a:txBody>
                    <a:bodyPr/>
                    <a:lstStyle/>
                    <a:p>
                      <a:pPr algn="ctr"/>
                      <a:r>
                        <a:rPr lang="ru-RU" sz="1400" dirty="0" smtClean="0"/>
                        <a:t>2</a:t>
                      </a:r>
                      <a:endParaRPr lang="ru-RU" sz="1400" dirty="0"/>
                    </a:p>
                  </a:txBody>
                  <a:tcPr/>
                </a:tc>
                <a:tc>
                  <a:txBody>
                    <a:bodyPr/>
                    <a:lstStyle/>
                    <a:p>
                      <a:r>
                        <a:rPr lang="ru-RU" sz="1400" dirty="0" smtClean="0"/>
                        <a:t>СЕРТИФИКАТ</a:t>
                      </a:r>
                    </a:p>
                    <a:p>
                      <a:r>
                        <a:rPr lang="ru-RU" sz="1400" dirty="0" smtClean="0"/>
                        <a:t>участия</a:t>
                      </a:r>
                      <a:endParaRPr lang="ru-RU" sz="1400" dirty="0"/>
                    </a:p>
                  </a:txBody>
                  <a:tcPr/>
                </a:tc>
              </a:tr>
              <a:tr h="370840">
                <a:tc>
                  <a:txBody>
                    <a:bodyPr/>
                    <a:lstStyle/>
                    <a:p>
                      <a:r>
                        <a:rPr lang="ru-RU" sz="1400" baseline="0" dirty="0" smtClean="0"/>
                        <a:t>с </a:t>
                      </a:r>
                      <a:r>
                        <a:rPr lang="ru-RU" sz="1400" dirty="0" smtClean="0"/>
                        <a:t> 09.11.2016 г.</a:t>
                      </a:r>
                    </a:p>
                    <a:p>
                      <a:r>
                        <a:rPr lang="ru-RU" sz="1400" dirty="0" smtClean="0"/>
                        <a:t>по  22.02.2017г.</a:t>
                      </a:r>
                      <a:endParaRPr lang="ru-RU"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t>«Современные технологии организации и планирования воспитательного</a:t>
                      </a:r>
                      <a:r>
                        <a:rPr lang="ru-RU" sz="1400" baseline="0" dirty="0" smtClean="0"/>
                        <a:t> процесса  как условие развития детского дома (с учетом требований ФГОС)»</a:t>
                      </a:r>
                      <a:endParaRPr lang="ru-RU" sz="14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t>Аналитический</a:t>
                      </a:r>
                      <a:r>
                        <a:rPr lang="ru-RU" sz="1400" baseline="0" dirty="0" smtClean="0"/>
                        <a:t> научно – методический центр «Развитие и коррекция»</a:t>
                      </a:r>
                      <a:endParaRPr lang="ru-RU" sz="1400" dirty="0" smtClean="0"/>
                    </a:p>
                    <a:p>
                      <a:endParaRPr lang="ru-RU"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dirty="0" smtClean="0"/>
                        <a:t>240</a:t>
                      </a:r>
                    </a:p>
                    <a:p>
                      <a:endParaRPr lang="ru-RU" sz="1400" dirty="0"/>
                    </a:p>
                  </a:txBody>
                  <a:tcPr/>
                </a:tc>
                <a:tc>
                  <a:txBody>
                    <a:bodyPr/>
                    <a:lstStyle/>
                    <a:p>
                      <a:r>
                        <a:rPr lang="ru-RU" sz="1400" dirty="0" smtClean="0"/>
                        <a:t>УДОСТОВЕРЕНИЕ</a:t>
                      </a:r>
                    </a:p>
                    <a:p>
                      <a:r>
                        <a:rPr lang="ru-RU" sz="1400" dirty="0" smtClean="0"/>
                        <a:t>№10.6-В/СП/ДД-2395/2</a:t>
                      </a:r>
                    </a:p>
                    <a:p>
                      <a:endParaRPr lang="ru-RU" sz="1400" dirty="0"/>
                    </a:p>
                  </a:txBody>
                  <a:tcPr/>
                </a:tc>
              </a:tr>
            </a:tbl>
          </a:graphicData>
        </a:graphic>
      </p:graphicFrame>
    </p:spTree>
  </p:cSld>
  <p:clrMapOvr>
    <a:masterClrMapping/>
  </p:clrMapOvr>
</p:sld>
</file>

<file path=ppt/theme/theme1.xml><?xml version="1.0" encoding="utf-8"?>
<a:theme xmlns:a="http://schemas.openxmlformats.org/drawingml/2006/main" name="Тема1">
  <a:themeElements>
    <a:clrScheme name="След самолета">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След самолета">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ед самолета">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Тема1" id="{4307FE29-DB28-49F4-AC12-EA6541E7896E}" vid="{426033D5-C963-42E6-99B6-4F2386F689BF}"/>
    </a:ext>
  </a:extLst>
</a:theme>
</file>

<file path=docProps/app.xml><?xml version="1.0" encoding="utf-8"?>
<Properties xmlns="http://schemas.openxmlformats.org/officeDocument/2006/extended-properties" xmlns:vt="http://schemas.openxmlformats.org/officeDocument/2006/docPropsVTypes">
  <Template>Тема1</Template>
  <TotalTime>652</TotalTime>
  <Words>728</Words>
  <Application>Microsoft Office PowerPoint</Application>
  <PresentationFormat>Произвольный</PresentationFormat>
  <Paragraphs>149</Paragraphs>
  <Slides>27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Тема1</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выполнила: Семенова Любовь Петровна,</dc:title>
  <dc:creator>Любовь</dc:creator>
  <cp:lastModifiedBy>Prepodavatel</cp:lastModifiedBy>
  <cp:revision>90</cp:revision>
  <dcterms:created xsi:type="dcterms:W3CDTF">2017-06-11T13:36:23Z</dcterms:created>
  <dcterms:modified xsi:type="dcterms:W3CDTF">2018-10-29T11:59:58Z</dcterms:modified>
</cp:coreProperties>
</file>